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Živočíchy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dirty="0" smtClean="0">
                <a:solidFill>
                  <a:schemeClr val="tx1"/>
                </a:solidFill>
              </a:rPr>
              <a:t>Vlastiveda pre 4.roč.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Vypracovala Mgr. </a:t>
            </a:r>
            <a:r>
              <a:rPr lang="sk-SK" dirty="0" err="1" smtClean="0">
                <a:solidFill>
                  <a:schemeClr val="tx1"/>
                </a:solidFill>
              </a:rPr>
              <a:t>Mihaliková</a:t>
            </a:r>
            <a:r>
              <a:rPr lang="sk-SK" dirty="0" smtClean="0">
                <a:solidFill>
                  <a:schemeClr val="tx1"/>
                </a:solidFill>
              </a:rPr>
              <a:t> Anna Spojená škola </a:t>
            </a:r>
            <a:r>
              <a:rPr lang="sk-SK" dirty="0" err="1" smtClean="0">
                <a:solidFill>
                  <a:schemeClr val="tx1"/>
                </a:solidFill>
              </a:rPr>
              <a:t>Ul.J</a:t>
            </a:r>
            <a:r>
              <a:rPr lang="sk-SK" dirty="0" smtClean="0">
                <a:solidFill>
                  <a:schemeClr val="tx1"/>
                </a:solidFill>
              </a:rPr>
              <a:t>. Kollára 3 Nové Mesto nad Váhom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Documents and Settings\Miloslav - Mihalik\Dokumenty\Stažené soubory\gi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914400"/>
            <a:ext cx="2247900" cy="1838325"/>
          </a:xfrm>
          <a:prstGeom prst="rect">
            <a:avLst/>
          </a:prstGeom>
          <a:noFill/>
        </p:spPr>
      </p:pic>
      <p:pic>
        <p:nvPicPr>
          <p:cNvPr id="1026" name="Picture 2" descr="C:\Documents and Settings\Miloslav - Mihalik\Dokumenty\Stažené soubory\za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762000"/>
            <a:ext cx="2247900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Mnoho živočíchov je chránených zákonom.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sz="4000" dirty="0" smtClean="0"/>
          </a:p>
          <a:p>
            <a:endParaRPr lang="sk-SK" sz="4000" dirty="0" smtClean="0"/>
          </a:p>
          <a:p>
            <a:endParaRPr lang="sk-SK" sz="4000" dirty="0" smtClean="0"/>
          </a:p>
          <a:p>
            <a:r>
              <a:rPr lang="sk-SK" sz="4000" dirty="0" smtClean="0"/>
              <a:t>Živočíchom nikdy neubližujeme. Sú súčasťou prírody tak ako človek!!!</a:t>
            </a:r>
            <a:endParaRPr lang="cs-CZ" sz="4000" dirty="0"/>
          </a:p>
        </p:txBody>
      </p:sp>
      <p:pic>
        <p:nvPicPr>
          <p:cNvPr id="8195" name="Picture 3" descr="C:\Documents and Settings\Miloslav - Mihalik\Dokumenty\Stažené soubory\zv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00200"/>
            <a:ext cx="4876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zemi žije veľa živočíchov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Niektoré žijú vo vode: </a:t>
            </a:r>
            <a:r>
              <a:rPr lang="sk-SK" dirty="0" err="1" smtClean="0"/>
              <a:t>napr.ryba,žaba,had,rak</a:t>
            </a:r>
            <a:endParaRPr lang="cs-CZ" dirty="0"/>
          </a:p>
        </p:txBody>
      </p:sp>
      <p:pic>
        <p:nvPicPr>
          <p:cNvPr id="1027" name="Picture 3" descr="C:\Documents and Settings\Miloslav - Mihalik\Dokumenty\Stažené soubory\kap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2990850" cy="1533525"/>
          </a:xfrm>
          <a:prstGeom prst="rect">
            <a:avLst/>
          </a:prstGeom>
          <a:noFill/>
        </p:spPr>
      </p:pic>
      <p:pic>
        <p:nvPicPr>
          <p:cNvPr id="1028" name="Picture 4" descr="C:\Documents and Settings\Miloslav - Mihalik\Dokumenty\Stažené soubory\ža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590800"/>
            <a:ext cx="2628900" cy="1743075"/>
          </a:xfrm>
          <a:prstGeom prst="rect">
            <a:avLst/>
          </a:prstGeom>
          <a:noFill/>
        </p:spPr>
      </p:pic>
      <p:pic>
        <p:nvPicPr>
          <p:cNvPr id="1029" name="Picture 5" descr="C:\Documents and Settings\Miloslav - Mihalik\Dokumenty\Stažené soubory\h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343400"/>
            <a:ext cx="2095500" cy="1571625"/>
          </a:xfrm>
          <a:prstGeom prst="rect">
            <a:avLst/>
          </a:prstGeom>
          <a:noFill/>
        </p:spPr>
      </p:pic>
      <p:pic>
        <p:nvPicPr>
          <p:cNvPr id="1030" name="Picture 6" descr="C:\Documents and Settings\Miloslav - Mihalik\Dokumenty\Stažené soubory\ra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724400"/>
            <a:ext cx="2495658" cy="1761935"/>
          </a:xfrm>
          <a:prstGeom prst="rect">
            <a:avLst/>
          </a:prstGeom>
          <a:noFill/>
        </p:spPr>
      </p:pic>
      <p:pic>
        <p:nvPicPr>
          <p:cNvPr id="1031" name="Picture 7" descr="C:\Documents and Settings\Miloslav - Mihalik\Dokumenty\Stažené soubory\r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48525" y="1"/>
            <a:ext cx="1600199" cy="16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Niektoré žijú v pôde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err="1" smtClean="0"/>
              <a:t>Syseľ</a:t>
            </a:r>
            <a:r>
              <a:rPr lang="sk-SK" smtClean="0"/>
              <a:t>, krtko</a:t>
            </a:r>
            <a:endParaRPr lang="cs-CZ" dirty="0"/>
          </a:p>
        </p:txBody>
      </p:sp>
      <p:pic>
        <p:nvPicPr>
          <p:cNvPr id="2051" name="Picture 3" descr="C:\Documents and Settings\Miloslav - Mihalik\Dokumenty\Stažené soubory\k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438400"/>
            <a:ext cx="2466975" cy="1847850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Dokumenty\Stažené soubory\myš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514600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Iné žijú na lúkach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Motýľ,lienka</a:t>
            </a:r>
            <a:r>
              <a:rPr lang="sk-SK" dirty="0" smtClean="0"/>
              <a:t>, 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743200"/>
            <a:ext cx="1924050" cy="132397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09800"/>
            <a:ext cx="2214562" cy="265747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075" name="Picture 3" descr="C:\Documents and Settings\Miloslav - Mihalik\Dokumenty\Stažené soubory\l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191000"/>
            <a:ext cx="16383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Iné žijú v lesoch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Napr. </a:t>
            </a:r>
            <a:r>
              <a:rPr lang="sk-SK" dirty="0" err="1" smtClean="0"/>
              <a:t>zajac,jeleň</a:t>
            </a:r>
            <a:r>
              <a:rPr lang="sk-SK" dirty="0" smtClean="0"/>
              <a:t>, medveď, líška</a:t>
            </a:r>
            <a:endParaRPr lang="cs-CZ" dirty="0"/>
          </a:p>
        </p:txBody>
      </p:sp>
      <p:pic>
        <p:nvPicPr>
          <p:cNvPr id="4098" name="Picture 2" descr="C:\Documents and Settings\Miloslav - Mihalik\Dokumenty\Stažené soubory\z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2619375" cy="1743075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572000"/>
            <a:ext cx="2628900" cy="1743075"/>
          </a:xfrm>
          <a:prstGeom prst="rect">
            <a:avLst/>
          </a:prstGeom>
          <a:noFill/>
        </p:spPr>
      </p:pic>
      <p:pic>
        <p:nvPicPr>
          <p:cNvPr id="4100" name="Picture 4" descr="C:\Documents and Settings\Miloslav - Mihalik\Dokumenty\Stažené soubory\l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368644"/>
            <a:ext cx="1523999" cy="1832131"/>
          </a:xfrm>
          <a:prstGeom prst="rect">
            <a:avLst/>
          </a:prstGeom>
          <a:noFill/>
        </p:spPr>
      </p:pic>
      <p:pic>
        <p:nvPicPr>
          <p:cNvPr id="4101" name="Picture 5" descr="C:\Documents and Settings\Miloslav - Mihalik\Dokumenty\Stažené soubory\je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599" y="2514600"/>
            <a:ext cx="2238081" cy="1676400"/>
          </a:xfrm>
          <a:prstGeom prst="rect">
            <a:avLst/>
          </a:prstGeom>
          <a:noFill/>
        </p:spPr>
      </p:pic>
      <p:pic>
        <p:nvPicPr>
          <p:cNvPr id="4102" name="Picture 6" descr="C:\Documents and Settings\Miloslav - Mihalik\Dokumenty\Stažené soubory\l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0"/>
            <a:ext cx="1489537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Niektoré lietajú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Napr. sýkorka, bocian</a:t>
            </a:r>
            <a:endParaRPr lang="cs-CZ" dirty="0"/>
          </a:p>
        </p:txBody>
      </p:sp>
      <p:pic>
        <p:nvPicPr>
          <p:cNvPr id="5123" name="Picture 3" descr="C:\Documents and Settings\Miloslav - Mihalik\Dokumenty\Stažené soubory\sý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352800"/>
            <a:ext cx="2333625" cy="1952625"/>
          </a:xfrm>
          <a:prstGeom prst="rect">
            <a:avLst/>
          </a:prstGeom>
          <a:noFill/>
        </p:spPr>
      </p:pic>
      <p:pic>
        <p:nvPicPr>
          <p:cNvPr id="5124" name="Picture 4" descr="C:\Documents and Settings\Miloslav - Mihalik\Dokumenty\Stažené soubory\boc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657600"/>
            <a:ext cx="2143125" cy="2143125"/>
          </a:xfrm>
          <a:prstGeom prst="rect">
            <a:avLst/>
          </a:prstGeom>
          <a:noFill/>
        </p:spPr>
      </p:pic>
      <p:pic>
        <p:nvPicPr>
          <p:cNvPr id="5125" name="Picture 5" descr="C:\Documents and Settings\Miloslav - Mihalik\Dokumenty\Stažené soubory\s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28600"/>
            <a:ext cx="1971675" cy="2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Niektoré živočíchy žijú v tlupách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Napr. srnky , vlci</a:t>
            </a:r>
            <a:endParaRPr lang="cs-CZ" dirty="0"/>
          </a:p>
        </p:txBody>
      </p:sp>
      <p:pic>
        <p:nvPicPr>
          <p:cNvPr id="6146" name="Picture 2" descr="C:\Documents and Settings\Miloslav - Mihalik\Dokumenty\Stažené soubory\srn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02694"/>
            <a:ext cx="3048000" cy="2345531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vlc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114800"/>
            <a:ext cx="3462704" cy="2266950"/>
          </a:xfrm>
          <a:prstGeom prst="rect">
            <a:avLst/>
          </a:prstGeom>
          <a:noFill/>
        </p:spPr>
      </p:pic>
      <p:pic>
        <p:nvPicPr>
          <p:cNvPr id="6148" name="Picture 4" descr="C:\Documents and Settings\Miloslav - Mihalik\Dokumenty\Stažené soubory\sr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295400"/>
            <a:ext cx="2019300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Iné žijú jednotlivo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0" name="Picture 2" descr="C:\Documents and Settings\Miloslav - Mihalik\Dokumenty\Stažené soubory\jagu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74114"/>
            <a:ext cx="3429000" cy="2302686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l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590800"/>
            <a:ext cx="3048000" cy="2124075"/>
          </a:xfrm>
          <a:prstGeom prst="rect">
            <a:avLst/>
          </a:prstGeom>
          <a:noFill/>
        </p:spPr>
      </p:pic>
      <p:pic>
        <p:nvPicPr>
          <p:cNvPr id="7172" name="Picture 4" descr="C:\Documents and Settings\Miloslav - Mihalik\Dokumenty\Stažené soubory\lev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28600"/>
            <a:ext cx="20859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Niektoré si človek skrotil ,chová ich doma, lebo má z nich úžitok, alebo potešenie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Napr. kravička, sliepka, prasiatko</a:t>
            </a:r>
            <a:endParaRPr lang="cs-CZ" dirty="0"/>
          </a:p>
        </p:txBody>
      </p:sp>
      <p:pic>
        <p:nvPicPr>
          <p:cNvPr id="4" name="Picture 19" descr="kra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2000" y="3048000"/>
            <a:ext cx="1801812" cy="3048113"/>
          </a:xfrm>
          <a:prstGeom prst="rect">
            <a:avLst/>
          </a:prstGeom>
          <a:noFill/>
        </p:spPr>
      </p:pic>
      <p:pic>
        <p:nvPicPr>
          <p:cNvPr id="5" name="Picture 11" descr="sliepk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71800" y="3962400"/>
            <a:ext cx="2580882" cy="1935163"/>
          </a:xfrm>
          <a:prstGeom prst="rect">
            <a:avLst/>
          </a:prstGeom>
          <a:noFill/>
        </p:spPr>
      </p:pic>
      <p:pic>
        <p:nvPicPr>
          <p:cNvPr id="6" name="Picture 17" descr="pras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638800" y="2971800"/>
            <a:ext cx="3145058" cy="2220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116</Words>
  <Application>Microsoft Office PowerPoint</Application>
  <PresentationFormat>Předvádění na obrazovce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Živočíchy</vt:lpstr>
      <vt:lpstr>Na zemi žije veľa živočíchov</vt:lpstr>
      <vt:lpstr>Niektoré žijú v pôde</vt:lpstr>
      <vt:lpstr>Iné žijú na lúkach</vt:lpstr>
      <vt:lpstr>Iné žijú v lesoch</vt:lpstr>
      <vt:lpstr>Niektoré lietajú</vt:lpstr>
      <vt:lpstr>Niektoré živočíchy žijú v tlupách</vt:lpstr>
      <vt:lpstr>Iné žijú jednotlivo</vt:lpstr>
      <vt:lpstr>Niektoré si človek skrotil ,chová ich doma, lebo má z nich úžitok, alebo potešenie</vt:lpstr>
      <vt:lpstr>Mnoho živočíchov je chránených zákonom.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Živočíchy</dc:title>
  <dc:creator/>
  <cp:lastModifiedBy>Your User Name</cp:lastModifiedBy>
  <cp:revision>18</cp:revision>
  <dcterms:created xsi:type="dcterms:W3CDTF">2006-08-16T00:00:00Z</dcterms:created>
  <dcterms:modified xsi:type="dcterms:W3CDTF">2020-04-14T13:49:13Z</dcterms:modified>
</cp:coreProperties>
</file>