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Vyrob si včelie úliky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400" dirty="0" err="1" smtClean="0">
                <a:solidFill>
                  <a:schemeClr val="tx1"/>
                </a:solidFill>
              </a:rPr>
              <a:t>Vypracovala:Mgr.Mihaliková</a:t>
            </a:r>
            <a:r>
              <a:rPr lang="sk-SK" sz="2400" dirty="0" smtClean="0">
                <a:solidFill>
                  <a:schemeClr val="tx1"/>
                </a:solidFill>
              </a:rPr>
              <a:t> Anna Spojená škola </a:t>
            </a:r>
            <a:r>
              <a:rPr lang="sk-SK" sz="2400" dirty="0" err="1" smtClean="0">
                <a:solidFill>
                  <a:schemeClr val="tx1"/>
                </a:solidFill>
              </a:rPr>
              <a:t>Ul.J.Kollára</a:t>
            </a:r>
            <a:r>
              <a:rPr lang="sk-SK" sz="2400" dirty="0" smtClean="0">
                <a:solidFill>
                  <a:schemeClr val="tx1"/>
                </a:solidFill>
              </a:rPr>
              <a:t> 3 Nové Mesto nad Váhom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 vymaľované </a:t>
            </a:r>
            <a:r>
              <a:rPr lang="sk-SK" sz="2400" dirty="0" err="1" smtClean="0"/>
              <a:t>kotuľky</a:t>
            </a:r>
            <a:r>
              <a:rPr lang="sk-SK" sz="2400" dirty="0" smtClean="0"/>
              <a:t> postupne nalepíme včelie úliky a včeličky.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C:\Documents and Settings\Miloslav - Mihalik\Dokumenty\Stažené soubory\IMG_91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3657600" cy="27432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IMG_91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438400"/>
            <a:ext cx="3581400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smtClean="0"/>
              <a:t>Tieto úliky využijeme napríklad na triedenie </a:t>
            </a:r>
            <a:r>
              <a:rPr lang="sk-SK" sz="2400" dirty="0" err="1" smtClean="0"/>
              <a:t>farieb.Daj</a:t>
            </a:r>
            <a:r>
              <a:rPr lang="sk-SK" sz="2400" dirty="0" smtClean="0"/>
              <a:t> do ružového úlika ružové farbičky, do modrého úlika modré farbičky.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218" name="Picture 2" descr="C:\Documents and Settings\Miloslav - Mihalik\Dokumenty\Stažené soubory\IMG_91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0" y="1905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smtClean="0"/>
              <a:t>Alebo ich môžeme využiť na hodine matematiky na počítanie v obore do 5.Priraď správny počet cukríkov .1,2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 descr="C:\Documents and Settings\Miloslav - Mihalik\Dokumenty\Stažené soubory\IMG_91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4064000" cy="3048000"/>
          </a:xfrm>
          <a:prstGeom prst="rect">
            <a:avLst/>
          </a:prstGeom>
          <a:noFill/>
        </p:spPr>
      </p:pic>
      <p:pic>
        <p:nvPicPr>
          <p:cNvPr id="10243" name="Picture 3" descr="C:\Documents and Settings\Miloslav - Mihalik\Dokumenty\Stažené soubory\IMG_91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905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Priraď správny počet cukríkov .</a:t>
            </a:r>
            <a:r>
              <a:rPr lang="sk-SK" dirty="0" smtClean="0"/>
              <a:t>1,2,3,4.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266" name="Picture 2" descr="C:\Documents and Settings\Miloslav - Mihalik\Dokumenty\Stažené soubory\IMG_91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4064000" cy="3048000"/>
          </a:xfrm>
          <a:prstGeom prst="rect">
            <a:avLst/>
          </a:prstGeom>
          <a:noFill/>
        </p:spPr>
      </p:pic>
      <p:pic>
        <p:nvPicPr>
          <p:cNvPr id="11267" name="Picture 3" descr="C:\Documents and Settings\Miloslav - Mihalik\Dokumenty\Stažené soubory\IMG_91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9812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Priraď správny počet cukríkov:1,2,3,4,5.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290" name="Picture 2" descr="C:\Documents and Settings\Miloslav - Mihalik\Dokumenty\Stažené soubory\IMG_91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28850"/>
            <a:ext cx="3733800" cy="2800350"/>
          </a:xfrm>
          <a:prstGeom prst="rect">
            <a:avLst/>
          </a:prstGeom>
          <a:noFill/>
        </p:spPr>
      </p:pic>
      <p:pic>
        <p:nvPicPr>
          <p:cNvPr id="12291" name="Picture 3" descr="C:\Documents and Settings\Miloslav - Mihalik\Dokumenty\Stažené soubory\IMG_91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098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Prácu využijeme na hodine Pracovného vyučovania, Výtvarnej </a:t>
            </a:r>
            <a:r>
              <a:rPr lang="sk-SK" err="1" smtClean="0"/>
              <a:t>výchovy</a:t>
            </a:r>
            <a:r>
              <a:rPr lang="sk-SK" smtClean="0"/>
              <a:t>, na </a:t>
            </a:r>
            <a:r>
              <a:rPr lang="sk-SK" dirty="0" smtClean="0"/>
              <a:t>hodine Matematiky.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Pracovný list včelie úliky</a:t>
            </a:r>
          </a:p>
          <a:p>
            <a:r>
              <a:rPr lang="sk-SK" dirty="0" smtClean="0"/>
              <a:t>Farbičky</a:t>
            </a:r>
          </a:p>
          <a:p>
            <a:r>
              <a:rPr lang="sk-SK" dirty="0" smtClean="0"/>
              <a:t>Vodové farby</a:t>
            </a:r>
          </a:p>
          <a:p>
            <a:r>
              <a:rPr lang="sk-SK" dirty="0" smtClean="0"/>
              <a:t>5 </a:t>
            </a:r>
            <a:r>
              <a:rPr lang="sk-SK" dirty="0" err="1" smtClean="0"/>
              <a:t>kotuliek</a:t>
            </a:r>
            <a:r>
              <a:rPr lang="sk-SK" dirty="0" smtClean="0"/>
              <a:t> z </a:t>
            </a:r>
            <a:r>
              <a:rPr lang="sk-SK" dirty="0" err="1" smtClean="0"/>
              <a:t>toal.papiera</a:t>
            </a:r>
            <a:endParaRPr lang="sk-SK" dirty="0" smtClean="0"/>
          </a:p>
          <a:p>
            <a:r>
              <a:rPr lang="sk-SK" dirty="0" smtClean="0"/>
              <a:t>lepidlo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Najprv si vytlačíme pracovný list –</a:t>
            </a:r>
            <a:r>
              <a:rPr lang="sk-SK" sz="2400" dirty="0" err="1" smtClean="0"/>
              <a:t>www.infraslovakia</a:t>
            </a:r>
            <a:r>
              <a:rPr lang="sk-SK" sz="2400" dirty="0" smtClean="0"/>
              <a:t> - zvieratká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Miloslav - Mihalik\Dokumenty\Stažené soubory\IMG_91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260600"/>
            <a:ext cx="4064000" cy="3048000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91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6830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Postupne vyfarbujeme všetky úliky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Documents and Settings\Miloslav - Mihalik\Dokumenty\Stažené soubory\IMG_91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184400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1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9116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1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" y="2260600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1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640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91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2606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91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9116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ocuments and Settings\Miloslav - Mihalik\Dokumenty\Stažené soubory\IMG_91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7800" y="2260600"/>
            <a:ext cx="4064000" cy="30480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IMG_91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164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smtClean="0"/>
              <a:t>Nakoniec si všetky úliky a včeličky vystrihneme a nachystáme 5 </a:t>
            </a:r>
            <a:r>
              <a:rPr lang="sk-SK" sz="2400" dirty="0" err="1" smtClean="0"/>
              <a:t>kotuliek</a:t>
            </a:r>
            <a:r>
              <a:rPr lang="sk-SK" sz="2400" dirty="0" smtClean="0"/>
              <a:t> z toaletného papiera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C:\Documents and Settings\Miloslav - Mihalik\Dokumenty\Stažené soubory\IMG_91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413000"/>
            <a:ext cx="4064000" cy="3048000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IMG_91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057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Následne ich vyfarbíme zelenou farbou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Dokumenty\Stažené soubory\IMG_91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184400"/>
            <a:ext cx="4064000" cy="3048000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IMG_91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057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134</Words>
  <Application>Microsoft Office PowerPoint</Application>
  <PresentationFormat>Předvádění na obrazovce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Vyrob si včelie úliky</vt:lpstr>
      <vt:lpstr>Budeš potrebovať:</vt:lpstr>
      <vt:lpstr>Najprv si vytlačíme pracovný list –www.infraslovakia - zvieratká</vt:lpstr>
      <vt:lpstr>Postupne vyfarbujeme všetky úliky</vt:lpstr>
      <vt:lpstr>Snímek 5</vt:lpstr>
      <vt:lpstr>Snímek 6</vt:lpstr>
      <vt:lpstr>Snímek 7</vt:lpstr>
      <vt:lpstr>Nakoniec si všetky úliky a včeličky vystrihneme a nachystáme 5 kotuliek z toaletného papiera</vt:lpstr>
      <vt:lpstr>Následne ich vyfarbíme zelenou farbou</vt:lpstr>
      <vt:lpstr>Na vymaľované kotuľky postupne nalepíme včelie úliky a včeličky.</vt:lpstr>
      <vt:lpstr>Tieto úliky využijeme napríklad na triedenie farieb.Daj do ružového úlika ružové farbičky, do modrého úlika modré farbičky.</vt:lpstr>
      <vt:lpstr>Alebo ich môžeme využiť na hodine matematiky na počítanie v obore do 5.Priraď správny počet cukríkov .1,2</vt:lpstr>
      <vt:lpstr>Priraď správny počet cukríkov .1,2,3,4.</vt:lpstr>
      <vt:lpstr>Priraď správny počet cukríkov:1,2,3,4,5.</vt:lpstr>
      <vt:lpstr>Snímek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/>
  <cp:lastModifiedBy>Your User Name</cp:lastModifiedBy>
  <cp:revision>9</cp:revision>
  <dcterms:created xsi:type="dcterms:W3CDTF">2006-08-16T00:00:00Z</dcterms:created>
  <dcterms:modified xsi:type="dcterms:W3CDTF">2020-04-25T14:28:41Z</dcterms:modified>
</cp:coreProperties>
</file>