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971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375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3570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67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4068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74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87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292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52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041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72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546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602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514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97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74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045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496E25-011A-4BAB-B2BE-26A703D24FD5}" type="datetimeFigureOut">
              <a:rPr lang="sk-SK" smtClean="0"/>
              <a:t>15. 1. 2020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A07ACD-F615-4256-9B38-F1BC17959E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17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/index.php?title=P%C3%B3r&amp;action=edit&amp;redlink=1" TargetMode="External"/><Relationship Id="rId3" Type="http://schemas.openxmlformats.org/officeDocument/2006/relationships/hyperlink" Target="https://sk.wikipedia.org/wiki/Voda" TargetMode="External"/><Relationship Id="rId7" Type="http://schemas.openxmlformats.org/officeDocument/2006/relationships/hyperlink" Target="https://sk.wikipedia.org/wiki/Zemsk%C3%BD_povrch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k.wikipedia.org/wiki/P%C3%B4da" TargetMode="External"/><Relationship Id="rId5" Type="http://schemas.openxmlformats.org/officeDocument/2006/relationships/hyperlink" Target="https://sk.wikipedia.org/wiki/Sediment" TargetMode="External"/><Relationship Id="rId10" Type="http://schemas.openxmlformats.org/officeDocument/2006/relationships/hyperlink" Target="https://sk.wikipedia.org/wiki/Nerastn%C3%A1_surovina" TargetMode="External"/><Relationship Id="rId4" Type="http://schemas.openxmlformats.org/officeDocument/2006/relationships/hyperlink" Target="https://sk.wikipedia.org/wiki/Hornina" TargetMode="External"/><Relationship Id="rId9" Type="http://schemas.openxmlformats.org/officeDocument/2006/relationships/hyperlink" Target="https://sk.wikipedia.org/wiki/Puklin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Comic Sans MS" panose="030F0702030302020204" pitchFamily="66" charset="0"/>
              </a:rPr>
              <a:t>Voda</a:t>
            </a:r>
            <a:endParaRPr lang="sk-SK" dirty="0"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latin typeface="Comic Sans MS" panose="030F0702030302020204" pitchFamily="66" charset="0"/>
              </a:rPr>
              <a:t>Mizeráková Karolína 6.B</a:t>
            </a:r>
            <a:endParaRPr lang="sk-SK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1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Kúpele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Trenčianske Teplice</a:t>
            </a:r>
          </a:p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Rajecké Teplice</a:t>
            </a:r>
          </a:p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Dudince</a:t>
            </a:r>
          </a:p>
          <a:p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Piešťany</a:t>
            </a:r>
          </a:p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Brusno</a:t>
            </a:r>
          </a:p>
          <a:p>
            <a:r>
              <a:rPr lang="sk-SK" dirty="0" smtClean="0">
                <a:solidFill>
                  <a:srgbClr val="7030A0"/>
                </a:solidFill>
              </a:rPr>
              <a:t>Bojnice </a:t>
            </a:r>
          </a:p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Lúčky </a:t>
            </a:r>
          </a:p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Sliač...</a:t>
            </a:r>
            <a:endParaRPr lang="sk-SK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Výsledok vyhľadávania obrázkov pre dopyt kup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114550"/>
            <a:ext cx="6291277" cy="416010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74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1403350"/>
            <a:ext cx="10515600" cy="1325563"/>
          </a:xfrm>
        </p:spPr>
        <p:txBody>
          <a:bodyPr/>
          <a:lstStyle/>
          <a:p>
            <a:r>
              <a:rPr lang="sk-SK" dirty="0" smtClean="0"/>
              <a:t>Ďakujem za vašu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99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anose="04020705040A02060702" pitchFamily="82" charset="0"/>
              </a:rPr>
              <a:t>Voda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4" r="29054"/>
          <a:stretch>
            <a:fillRect/>
          </a:stretch>
        </p:blipFill>
        <p:spPr>
          <a:xfrm>
            <a:off x="7691503" y="895350"/>
            <a:ext cx="3255358" cy="518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Voda je veľmi dôležitá pre každý živý organizmus . Bez vody by vyhynuli rastliny , živočíchy a i my ľudia . No taktiež to s ňou nesmieme preháňať . Vodu používame pri každodenných činnostiach.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5860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443">
            <a:off x="531579" y="504694"/>
            <a:ext cx="4620093" cy="35054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voda v prír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526">
            <a:off x="6495838" y="1112696"/>
            <a:ext cx="4329617" cy="287739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voda v prír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4" y="3597929"/>
            <a:ext cx="5197475" cy="292016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88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Forte" panose="03060902040502070203" pitchFamily="66" charset="0"/>
              </a:rPr>
              <a:t>Problémy s vodou</a:t>
            </a:r>
            <a:endParaRPr lang="sk-SK" dirty="0">
              <a:latin typeface="Forte" panose="03060902040502070203" pitchFamily="66" charset="0"/>
            </a:endParaRP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r="29202"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Vody je na svete veľmi málo . Napríklad v Afrike vodu takmer nemajú a ak áno tak väčšinou špinavú . No a ak sa rozhodnete ísť na dovolenku do Egypta a objednáte si troška lacnejší rezort radím vám sprchujte sa z úplne uzatvorenými ústami a zuby si čistite fľaškovou vodou . A naviac je tu ešte jeden problém .  Topia sa ľadovce a to je pre živočíchy ktoré tam žijú nie celkom príjemné.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92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Forte" panose="03060902040502070203" pitchFamily="66" charset="0"/>
              </a:rPr>
              <a:t>Voda</a:t>
            </a:r>
            <a:endParaRPr lang="sk-SK" dirty="0">
              <a:latin typeface="Forte" panose="03060902040502070203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Voda má 3 skupenstvá : plynné , kvapalné a pevné</a:t>
            </a:r>
          </a:p>
          <a:p>
            <a:r>
              <a:rPr lang="sk-SK" dirty="0" smtClean="0"/>
              <a:t>Voda má označenie </a:t>
            </a:r>
            <a:r>
              <a:rPr lang="sk-SK" dirty="0" smtClean="0"/>
              <a:t>H</a:t>
            </a:r>
            <a:r>
              <a:rPr lang="sk-SK" b="1" baseline="-25000" dirty="0"/>
              <a:t>2</a:t>
            </a:r>
            <a:r>
              <a:rPr lang="sk-SK" dirty="0" smtClean="0"/>
              <a:t> </a:t>
            </a:r>
            <a:r>
              <a:rPr lang="sk-SK" dirty="0"/>
              <a:t>o</a:t>
            </a:r>
            <a:endParaRPr lang="sk-SK" dirty="0" smtClean="0"/>
          </a:p>
          <a:p>
            <a:r>
              <a:rPr lang="sk-SK" dirty="0" smtClean="0"/>
              <a:t>Voda je vzácnejšia než zlato pretože je jej málo</a:t>
            </a:r>
          </a:p>
          <a:p>
            <a:r>
              <a:rPr lang="sk-SK" dirty="0" smtClean="0"/>
              <a:t>Vodu môžeme nájsť v moriach , oceánoch , jazerách , riekach, studniach...  </a:t>
            </a:r>
          </a:p>
        </p:txBody>
      </p:sp>
      <p:pic>
        <p:nvPicPr>
          <p:cNvPr id="1026" name="Picture 2" descr="Výsledok vyhľadávania obrázkov pre dopyt vo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505324"/>
            <a:ext cx="4675910" cy="21431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v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1300291"/>
            <a:ext cx="3338021" cy="230564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Ink Free" panose="03080402000500000000" pitchFamily="66" charset="0"/>
              </a:rPr>
              <a:t>Voda </a:t>
            </a:r>
            <a:endParaRPr lang="sk-SK" dirty="0">
              <a:latin typeface="Ink Free" panose="03080402000500000000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Vo vode žijú rôzne organizmy ako napr.-baktérie , ryby , cicavce , obojživelníky</a:t>
            </a:r>
          </a:p>
          <a:p>
            <a:r>
              <a:rPr lang="sk-SK" dirty="0" smtClean="0"/>
              <a:t>Voda sa nachádza aj pod zemou</a:t>
            </a:r>
          </a:p>
          <a:p>
            <a:r>
              <a:rPr lang="sk-SK" dirty="0" smtClean="0"/>
              <a:t>Destilovaná</a:t>
            </a:r>
            <a:r>
              <a:rPr lang="sk-SK" dirty="0"/>
              <a:t> – je zbavená minerálnych látok</a:t>
            </a:r>
          </a:p>
          <a:p>
            <a:r>
              <a:rPr lang="sk-SK" dirty="0"/>
              <a:t>Mäkká – obsahuje málo minerálnych látok</a:t>
            </a:r>
          </a:p>
          <a:p>
            <a:r>
              <a:rPr lang="sk-SK" dirty="0"/>
              <a:t>Tvrdá – z podzemných </a:t>
            </a:r>
            <a:r>
              <a:rPr lang="sk-SK" dirty="0" smtClean="0"/>
              <a:t>prameňov </a:t>
            </a:r>
            <a:r>
              <a:rPr lang="sk-SK" dirty="0"/>
              <a:t>obsahuje viac minerálnych látok</a:t>
            </a:r>
          </a:p>
          <a:p>
            <a:endParaRPr lang="sk-SK" dirty="0" smtClean="0"/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4888401"/>
            <a:ext cx="2619375" cy="174307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ok vyhľadávania obrázkov pre dopyt najkrajsie moria"/>
          <p:cNvSpPr>
            <a:spLocks noChangeAspect="1" noChangeArrowheads="1"/>
          </p:cNvSpPr>
          <p:nvPr/>
        </p:nvSpPr>
        <p:spPr bwMode="auto">
          <a:xfrm>
            <a:off x="4137025" y="4311822"/>
            <a:ext cx="118400" cy="1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Výsledok vyhľadávania obrázkov pre dopyt najkrajsie moria"/>
          <p:cNvSpPr>
            <a:spLocks noChangeAspect="1" noChangeArrowheads="1"/>
          </p:cNvSpPr>
          <p:nvPr/>
        </p:nvSpPr>
        <p:spPr bwMode="auto">
          <a:xfrm>
            <a:off x="4289425" y="4464222"/>
            <a:ext cx="118400" cy="1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6" name="Picture 8" descr="Výsledok vyhľadávania obrázkov pre dopyt najkrajsie mo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4888401"/>
            <a:ext cx="2404994" cy="18055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Podzemná voda</a:t>
            </a:r>
            <a:endParaRPr lang="sk-SK" dirty="0"/>
          </a:p>
        </p:txBody>
      </p:sp>
      <p:pic>
        <p:nvPicPr>
          <p:cNvPr id="11" name="Zástupný objekt pre obrázok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6" r="26436"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b="1" dirty="0"/>
              <a:t>Podzemná voda</a:t>
            </a:r>
            <a:r>
              <a:rPr lang="sk-SK" dirty="0"/>
              <a:t> je </a:t>
            </a:r>
            <a:r>
              <a:rPr lang="sk-SK" dirty="0">
                <a:hlinkClick r:id="rId3" tooltip="Voda"/>
              </a:rPr>
              <a:t>voda</a:t>
            </a:r>
            <a:r>
              <a:rPr lang="sk-SK" dirty="0"/>
              <a:t>, ktorá sa nachádza mimo zemského povrchu v </a:t>
            </a:r>
            <a:r>
              <a:rPr lang="sk-SK" dirty="0">
                <a:hlinkClick r:id="rId4" tooltip="Hornina"/>
              </a:rPr>
              <a:t>horninovom</a:t>
            </a:r>
            <a:r>
              <a:rPr lang="sk-SK" dirty="0"/>
              <a:t> prostredí, nespevnených </a:t>
            </a:r>
            <a:r>
              <a:rPr lang="sk-SK" dirty="0">
                <a:hlinkClick r:id="rId5" tooltip="Sediment"/>
              </a:rPr>
              <a:t>sedimentoch</a:t>
            </a:r>
            <a:r>
              <a:rPr lang="sk-SK" dirty="0" smtClean="0"/>
              <a:t>,</a:t>
            </a:r>
            <a:r>
              <a:rPr lang="sk-SK" dirty="0"/>
              <a:t> </a:t>
            </a:r>
            <a:r>
              <a:rPr lang="sk-SK" dirty="0" smtClean="0"/>
              <a:t>v</a:t>
            </a:r>
            <a:r>
              <a:rPr lang="sk-SK" dirty="0"/>
              <a:t> </a:t>
            </a:r>
            <a:r>
              <a:rPr lang="sk-SK" dirty="0">
                <a:hlinkClick r:id="rId6" tooltip="Pôda"/>
              </a:rPr>
              <a:t>pôde</a:t>
            </a:r>
            <a:r>
              <a:rPr lang="sk-SK" dirty="0" smtClean="0"/>
              <a:t>... </a:t>
            </a:r>
            <a:r>
              <a:rPr lang="sk-SK" dirty="0"/>
              <a:t>V zmysle technických noriem sa ňou rozumie voda v kvapalnom skupenstve</a:t>
            </a:r>
            <a:r>
              <a:rPr lang="sk-SK" dirty="0" smtClean="0"/>
              <a:t>.</a:t>
            </a:r>
            <a:r>
              <a:rPr lang="sk-SK" dirty="0"/>
              <a:t> V zahraničí sa pod termínom chápe väčšinou len voda, ktorá tvorí súvislú hladinu</a:t>
            </a:r>
            <a:r>
              <a:rPr lang="sk-SK" dirty="0" smtClean="0"/>
              <a:t>.</a:t>
            </a:r>
            <a:r>
              <a:rPr lang="sk-SK" dirty="0"/>
              <a:t> Väčšina podzemnej vody pochádza z </a:t>
            </a:r>
            <a:r>
              <a:rPr lang="sk-SK" dirty="0">
                <a:hlinkClick r:id="rId7" tooltip="Zemský povrch"/>
              </a:rPr>
              <a:t>povrchu</a:t>
            </a:r>
            <a:r>
              <a:rPr lang="sk-SK" dirty="0"/>
              <a:t>, kde voda vsakuje do zeme cez </a:t>
            </a:r>
            <a:r>
              <a:rPr lang="sk-SK" dirty="0">
                <a:hlinkClick r:id="rId8" tooltip="Pór (stránka neexistuje)"/>
              </a:rPr>
              <a:t>póry</a:t>
            </a:r>
            <a:r>
              <a:rPr lang="sk-SK" dirty="0"/>
              <a:t> hornín, alebo cez </a:t>
            </a:r>
            <a:r>
              <a:rPr lang="sk-SK" dirty="0">
                <a:hlinkClick r:id="rId9" tooltip="Puklina"/>
              </a:rPr>
              <a:t>pukliny</a:t>
            </a:r>
            <a:r>
              <a:rPr lang="sk-SK" dirty="0"/>
              <a:t>, trhliny a skalné dutiny. Iba menšia časť podzemnej vody má pôvod z vnútra Zeme</a:t>
            </a:r>
            <a:r>
              <a:rPr lang="sk-SK" dirty="0" smtClean="0"/>
              <a:t>.</a:t>
            </a:r>
            <a:r>
              <a:rPr lang="sk-SK" dirty="0"/>
              <a:t> V poslednej dobe výrazne stúpa dôležitosť podzemnej vody, preto je niektorými považovaná za </a:t>
            </a:r>
            <a:r>
              <a:rPr lang="sk-SK" dirty="0">
                <a:hlinkClick r:id="rId10" tooltip="Nerastná surovina"/>
              </a:rPr>
              <a:t>surovinu</a:t>
            </a:r>
            <a:r>
              <a:rPr lang="sk-SK" dirty="0"/>
              <a:t>.</a:t>
            </a:r>
          </a:p>
          <a:p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3062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entury Gothic" panose="020B0502020202020204" pitchFamily="34" charset="0"/>
              </a:rPr>
              <a:t>Minerálne pramene</a:t>
            </a:r>
            <a:endParaRPr lang="sk-SK" dirty="0">
              <a:latin typeface="Century Gothic" panose="020B0502020202020204" pitchFamily="34" charset="0"/>
            </a:endParaRP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6" r="26436"/>
          <a:stretch>
            <a:fillRect/>
          </a:stretch>
        </p:blipFill>
        <p:spPr>
          <a:xfrm>
            <a:off x="7510528" y="847726"/>
            <a:ext cx="3255358" cy="51816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/>
              <a:t>Slovensko je na výskyt minerálnych a termálnych vôd neobyčajne bohaté. Pre každú krajinu, v ktorej sa nachádzajú, majú veľký zdravotnícky, hospodársky a spoločenský význam. Na našom území sa nachádzajú všetky známe typy minerálnych vôd okrem rádioaktívnych, niektoré aj vo veľkých koncentráciách.</a:t>
            </a:r>
          </a:p>
          <a:p>
            <a:r>
              <a:rPr lang="sk-SK" b="1" dirty="0"/>
              <a:t>Minerálne vody v širšom zmysle chápeme ako vody, ktoré sa od obyčajných vôd odlišujú svojim chemickým zložením a fyzikálnymi vlastnosťami. </a:t>
            </a:r>
            <a:r>
              <a:rPr lang="sk-SK" b="1" dirty="0" smtClean="0"/>
              <a:t>Delíme ju na:</a:t>
            </a:r>
            <a:endParaRPr lang="sk-SK" b="1" dirty="0"/>
          </a:p>
          <a:p>
            <a:r>
              <a:rPr lang="sk-SK" b="1" dirty="0"/>
              <a:t>1. prírodné minerálne vody</a:t>
            </a:r>
          </a:p>
          <a:p>
            <a:r>
              <a:rPr lang="sk-SK" b="1" dirty="0"/>
              <a:t>2. prírodné liečivé /kúpeľné/ vody</a:t>
            </a:r>
          </a:p>
          <a:p>
            <a:r>
              <a:rPr lang="sk-SK" b="1" dirty="0"/>
              <a:t>3. prírodné minerálne vody stolové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744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ok vyhľadávania obrázkov pre dopyt voda pre zvier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31824"/>
            <a:ext cx="4381500" cy="2924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32" name="Picture 8" descr="Výsledok vyhľadávania obrázkov pre dopyt voda v mori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722688"/>
            <a:ext cx="4953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voda v mori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1236662"/>
            <a:ext cx="5715000" cy="391477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vapka">
  <a:themeElements>
    <a:clrScheme name="Kvapk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v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v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Kvapka</Template>
  <TotalTime>105</TotalTime>
  <Words>294</Words>
  <Application>Microsoft Office PowerPoint</Application>
  <PresentationFormat>Širokouhlá</PresentationFormat>
  <Paragraphs>36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9" baseType="lpstr">
      <vt:lpstr>Algerian</vt:lpstr>
      <vt:lpstr>Arial</vt:lpstr>
      <vt:lpstr>Century Gothic</vt:lpstr>
      <vt:lpstr>Comic Sans MS</vt:lpstr>
      <vt:lpstr>Forte</vt:lpstr>
      <vt:lpstr>Ink Free</vt:lpstr>
      <vt:lpstr>Tw Cen MT</vt:lpstr>
      <vt:lpstr>Kvapka</vt:lpstr>
      <vt:lpstr>Voda</vt:lpstr>
      <vt:lpstr>Voda</vt:lpstr>
      <vt:lpstr>Prezentácia programu PowerPoint</vt:lpstr>
      <vt:lpstr>Problémy s vodou</vt:lpstr>
      <vt:lpstr>Voda</vt:lpstr>
      <vt:lpstr>Voda </vt:lpstr>
      <vt:lpstr>Podzemná voda</vt:lpstr>
      <vt:lpstr>Minerálne pramene</vt:lpstr>
      <vt:lpstr>Prezentácia programu PowerPoint</vt:lpstr>
      <vt:lpstr>Kúpele</vt:lpstr>
      <vt:lpstr>Ďakujem za vašu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</dc:title>
  <dc:creator>skola</dc:creator>
  <cp:lastModifiedBy>skola</cp:lastModifiedBy>
  <cp:revision>14</cp:revision>
  <dcterms:created xsi:type="dcterms:W3CDTF">2019-11-27T11:39:24Z</dcterms:created>
  <dcterms:modified xsi:type="dcterms:W3CDTF">2020-01-15T11:37:21Z</dcterms:modified>
</cp:coreProperties>
</file>