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267" r:id="rId6"/>
    <p:sldId id="268" r:id="rId7"/>
    <p:sldId id="279" r:id="rId8"/>
    <p:sldId id="271" r:id="rId9"/>
    <p:sldId id="270" r:id="rId10"/>
    <p:sldId id="281" r:id="rId11"/>
    <p:sldId id="275" r:id="rId12"/>
    <p:sldId id="277" r:id="rId13"/>
    <p:sldId id="276" r:id="rId14"/>
    <p:sldId id="280" r:id="rId15"/>
    <p:sldId id="261" r:id="rId16"/>
    <p:sldId id="264" r:id="rId17"/>
    <p:sldId id="263" r:id="rId18"/>
    <p:sldId id="278" r:id="rId19"/>
    <p:sldId id="282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C4A643-237D-4227-93FB-1A12ACBA7793}" v="214" dt="2022-05-09T21:25:12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Czyszczoń" userId="16c79facf8b7dd32" providerId="LiveId" clId="{BFD95D29-BFFF-4745-9E85-DB870F5522B8}"/>
    <pc:docChg chg="undo custSel addSld delSld modSld sldOrd">
      <pc:chgData name="Marek Czyszczoń" userId="16c79facf8b7dd32" providerId="LiveId" clId="{BFD95D29-BFFF-4745-9E85-DB870F5522B8}" dt="2022-05-03T12:17:15.233" v="838" actId="20577"/>
      <pc:docMkLst>
        <pc:docMk/>
      </pc:docMkLst>
      <pc:sldChg chg="addSp modSp mod setBg setClrOvrMap">
        <pc:chgData name="Marek Czyszczoń" userId="16c79facf8b7dd32" providerId="LiveId" clId="{BFD95D29-BFFF-4745-9E85-DB870F5522B8}" dt="2022-05-02T09:57:30.266" v="84" actId="26606"/>
        <pc:sldMkLst>
          <pc:docMk/>
          <pc:sldMk cId="1956307690" sldId="256"/>
        </pc:sldMkLst>
        <pc:spChg chg="mod">
          <ac:chgData name="Marek Czyszczoń" userId="16c79facf8b7dd32" providerId="LiveId" clId="{BFD95D29-BFFF-4745-9E85-DB870F5522B8}" dt="2022-05-02T09:57:30.266" v="84" actId="26606"/>
          <ac:spMkLst>
            <pc:docMk/>
            <pc:sldMk cId="1956307690" sldId="256"/>
            <ac:spMk id="2" creationId="{97966FE7-B754-45EA-9934-0C83D9E8ED0D}"/>
          </ac:spMkLst>
        </pc:spChg>
        <pc:spChg chg="mod">
          <ac:chgData name="Marek Czyszczoń" userId="16c79facf8b7dd32" providerId="LiveId" clId="{BFD95D29-BFFF-4745-9E85-DB870F5522B8}" dt="2022-05-02T09:57:30.266" v="84" actId="26606"/>
          <ac:spMkLst>
            <pc:docMk/>
            <pc:sldMk cId="1956307690" sldId="256"/>
            <ac:spMk id="3" creationId="{DCDB9716-1E14-48DB-BFCF-8FABA84DF10B}"/>
          </ac:spMkLst>
        </pc:spChg>
        <pc:spChg chg="add">
          <ac:chgData name="Marek Czyszczoń" userId="16c79facf8b7dd32" providerId="LiveId" clId="{BFD95D29-BFFF-4745-9E85-DB870F5522B8}" dt="2022-05-02T09:57:30.266" v="84" actId="26606"/>
          <ac:spMkLst>
            <pc:docMk/>
            <pc:sldMk cId="1956307690" sldId="256"/>
            <ac:spMk id="10" creationId="{E49CC64F-7275-4E33-961B-0C5CDC439875}"/>
          </ac:spMkLst>
        </pc:spChg>
        <pc:picChg chg="mod">
          <ac:chgData name="Marek Czyszczoń" userId="16c79facf8b7dd32" providerId="LiveId" clId="{BFD95D29-BFFF-4745-9E85-DB870F5522B8}" dt="2022-05-02T09:57:30.266" v="84" actId="26606"/>
          <ac:picMkLst>
            <pc:docMk/>
            <pc:sldMk cId="1956307690" sldId="256"/>
            <ac:picMk id="5" creationId="{DB66F54F-7D3F-4E6D-ADC2-E8FC53D3CEA4}"/>
          </ac:picMkLst>
        </pc:picChg>
      </pc:sldChg>
      <pc:sldChg chg="addSp delSp modSp mod setBg addAnim setClrOvrMap">
        <pc:chgData name="Marek Czyszczoń" userId="16c79facf8b7dd32" providerId="LiveId" clId="{BFD95D29-BFFF-4745-9E85-DB870F5522B8}" dt="2022-05-03T12:08:40.188" v="734" actId="122"/>
        <pc:sldMkLst>
          <pc:docMk/>
          <pc:sldMk cId="726820004" sldId="257"/>
        </pc:sldMkLst>
        <pc:spChg chg="mod">
          <ac:chgData name="Marek Czyszczoń" userId="16c79facf8b7dd32" providerId="LiveId" clId="{BFD95D29-BFFF-4745-9E85-DB870F5522B8}" dt="2022-05-03T12:08:40.188" v="734" actId="122"/>
          <ac:spMkLst>
            <pc:docMk/>
            <pc:sldMk cId="726820004" sldId="257"/>
            <ac:spMk id="2" creationId="{DFF26192-5AE8-4945-A0D3-C53A3F159B54}"/>
          </ac:spMkLst>
        </pc:spChg>
        <pc:spChg chg="del">
          <ac:chgData name="Marek Czyszczoń" userId="16c79facf8b7dd32" providerId="LiveId" clId="{BFD95D29-BFFF-4745-9E85-DB870F5522B8}" dt="2022-05-02T09:57:42.677" v="85" actId="26606"/>
          <ac:spMkLst>
            <pc:docMk/>
            <pc:sldMk cId="726820004" sldId="257"/>
            <ac:spMk id="7" creationId="{36DD9A1B-23F2-4443-B0D4-00FF72D272EF}"/>
          </ac:spMkLst>
        </pc:spChg>
        <pc:spChg chg="del">
          <ac:chgData name="Marek Czyszczoń" userId="16c79facf8b7dd32" providerId="LiveId" clId="{BFD95D29-BFFF-4745-9E85-DB870F5522B8}" dt="2022-05-02T09:57:42.677" v="85" actId="26606"/>
          <ac:spMkLst>
            <pc:docMk/>
            <pc:sldMk cId="726820004" sldId="257"/>
            <ac:spMk id="9" creationId="{C5A69CBB-DA63-440A-B853-88D42A6FE404}"/>
          </ac:spMkLst>
        </pc:spChg>
        <pc:spChg chg="add">
          <ac:chgData name="Marek Czyszczoń" userId="16c79facf8b7dd32" providerId="LiveId" clId="{BFD95D29-BFFF-4745-9E85-DB870F5522B8}" dt="2022-05-02T09:57:42.677" v="85" actId="26606"/>
          <ac:spMkLst>
            <pc:docMk/>
            <pc:sldMk cId="726820004" sldId="257"/>
            <ac:spMk id="18" creationId="{E49CC64F-7275-4E33-961B-0C5CDC439875}"/>
          </ac:spMkLst>
        </pc:spChg>
        <pc:grpChg chg="del">
          <ac:chgData name="Marek Czyszczoń" userId="16c79facf8b7dd32" providerId="LiveId" clId="{BFD95D29-BFFF-4745-9E85-DB870F5522B8}" dt="2022-05-02T09:57:42.677" v="85" actId="26606"/>
          <ac:grpSpMkLst>
            <pc:docMk/>
            <pc:sldMk cId="726820004" sldId="257"/>
            <ac:grpSpMk id="11" creationId="{51579200-569C-441E-840B-B8541A0177A0}"/>
          </ac:grpSpMkLst>
        </pc:grpChg>
        <pc:picChg chg="add del mod">
          <ac:chgData name="Marek Czyszczoń" userId="16c79facf8b7dd32" providerId="LiveId" clId="{BFD95D29-BFFF-4745-9E85-DB870F5522B8}" dt="2022-05-02T09:17:51.946" v="4" actId="478"/>
          <ac:picMkLst>
            <pc:docMk/>
            <pc:sldMk cId="726820004" sldId="257"/>
            <ac:picMk id="5" creationId="{568425BF-CA0F-4574-8AF6-1F18E98586E4}"/>
          </ac:picMkLst>
        </pc:picChg>
        <pc:picChg chg="add mod modCrop">
          <ac:chgData name="Marek Czyszczoń" userId="16c79facf8b7dd32" providerId="LiveId" clId="{BFD95D29-BFFF-4745-9E85-DB870F5522B8}" dt="2022-05-02T10:24:00.598" v="229" actId="732"/>
          <ac:picMkLst>
            <pc:docMk/>
            <pc:sldMk cId="726820004" sldId="257"/>
            <ac:picMk id="8" creationId="{E2EFA268-BCB4-4ED8-8891-0644DAE74075}"/>
          </ac:picMkLst>
        </pc:picChg>
      </pc:sldChg>
      <pc:sldChg chg="addSp delSp modSp new mod setBg addAnim setClrOvrMap">
        <pc:chgData name="Marek Czyszczoń" userId="16c79facf8b7dd32" providerId="LiveId" clId="{BFD95D29-BFFF-4745-9E85-DB870F5522B8}" dt="2022-05-03T12:08:55.436" v="736" actId="122"/>
        <pc:sldMkLst>
          <pc:docMk/>
          <pc:sldMk cId="3145051956" sldId="258"/>
        </pc:sldMkLst>
        <pc:spChg chg="mod">
          <ac:chgData name="Marek Czyszczoń" userId="16c79facf8b7dd32" providerId="LiveId" clId="{BFD95D29-BFFF-4745-9E85-DB870F5522B8}" dt="2022-05-03T12:08:55.436" v="736" actId="122"/>
          <ac:spMkLst>
            <pc:docMk/>
            <pc:sldMk cId="3145051956" sldId="258"/>
            <ac:spMk id="2" creationId="{2CFCA761-4C57-473C-ACA8-4C486E54F5ED}"/>
          </ac:spMkLst>
        </pc:spChg>
        <pc:spChg chg="del mod">
          <ac:chgData name="Marek Czyszczoń" userId="16c79facf8b7dd32" providerId="LiveId" clId="{BFD95D29-BFFF-4745-9E85-DB870F5522B8}" dt="2022-05-02T09:53:57.153" v="54" actId="26606"/>
          <ac:spMkLst>
            <pc:docMk/>
            <pc:sldMk cId="3145051956" sldId="258"/>
            <ac:spMk id="3" creationId="{D707311A-135F-4153-A74F-7A5A979D077F}"/>
          </ac:spMkLst>
        </pc:spChg>
        <pc:spChg chg="add del">
          <ac:chgData name="Marek Czyszczoń" userId="16c79facf8b7dd32" providerId="LiveId" clId="{BFD95D29-BFFF-4745-9E85-DB870F5522B8}" dt="2022-05-02T09:53:57.065" v="53" actId="26606"/>
          <ac:spMkLst>
            <pc:docMk/>
            <pc:sldMk cId="3145051956" sldId="258"/>
            <ac:spMk id="8" creationId="{C6D09588-9668-4D38-8AD4-C27CF2B2D41C}"/>
          </ac:spMkLst>
        </pc:spChg>
        <pc:spChg chg="add del">
          <ac:chgData name="Marek Czyszczoń" userId="16c79facf8b7dd32" providerId="LiveId" clId="{BFD95D29-BFFF-4745-9E85-DB870F5522B8}" dt="2022-05-02T09:57:54.374" v="87" actId="26606"/>
          <ac:spMkLst>
            <pc:docMk/>
            <pc:sldMk cId="3145051956" sldId="258"/>
            <ac:spMk id="16" creationId="{36DD9A1B-23F2-4443-B0D4-00FF72D272EF}"/>
          </ac:spMkLst>
        </pc:spChg>
        <pc:spChg chg="add del">
          <ac:chgData name="Marek Czyszczoń" userId="16c79facf8b7dd32" providerId="LiveId" clId="{BFD95D29-BFFF-4745-9E85-DB870F5522B8}" dt="2022-05-02T09:57:54.374" v="87" actId="26606"/>
          <ac:spMkLst>
            <pc:docMk/>
            <pc:sldMk cId="3145051956" sldId="258"/>
            <ac:spMk id="17" creationId="{C5A69CBB-DA63-440A-B853-88D42A6FE404}"/>
          </ac:spMkLst>
        </pc:spChg>
        <pc:spChg chg="add del">
          <ac:chgData name="Marek Czyszczoń" userId="16c79facf8b7dd32" providerId="LiveId" clId="{BFD95D29-BFFF-4745-9E85-DB870F5522B8}" dt="2022-05-03T11:43:17.896" v="521" actId="26606"/>
          <ac:spMkLst>
            <pc:docMk/>
            <pc:sldMk cId="3145051956" sldId="258"/>
            <ac:spMk id="24" creationId="{60B21A5C-062F-46C2-8389-53D40F46AA26}"/>
          </ac:spMkLst>
        </pc:spChg>
        <pc:spChg chg="add del">
          <ac:chgData name="Marek Czyszczoń" userId="16c79facf8b7dd32" providerId="LiveId" clId="{BFD95D29-BFFF-4745-9E85-DB870F5522B8}" dt="2022-05-03T11:43:17.896" v="521" actId="26606"/>
          <ac:spMkLst>
            <pc:docMk/>
            <pc:sldMk cId="3145051956" sldId="258"/>
            <ac:spMk id="26" creationId="{8A177BCC-4208-4795-8572-4D623BA1E2A0}"/>
          </ac:spMkLst>
        </pc:spChg>
        <pc:spChg chg="add del">
          <ac:chgData name="Marek Czyszczoń" userId="16c79facf8b7dd32" providerId="LiveId" clId="{BFD95D29-BFFF-4745-9E85-DB870F5522B8}" dt="2022-05-03T11:43:04.825" v="516" actId="26606"/>
          <ac:spMkLst>
            <pc:docMk/>
            <pc:sldMk cId="3145051956" sldId="258"/>
            <ac:spMk id="31" creationId="{765F4110-C0FC-4D61-ACD2-A7C950EAE908}"/>
          </ac:spMkLst>
        </pc:spChg>
        <pc:spChg chg="add">
          <ac:chgData name="Marek Czyszczoń" userId="16c79facf8b7dd32" providerId="LiveId" clId="{BFD95D29-BFFF-4745-9E85-DB870F5522B8}" dt="2022-05-03T11:43:17.896" v="521" actId="26606"/>
          <ac:spMkLst>
            <pc:docMk/>
            <pc:sldMk cId="3145051956" sldId="258"/>
            <ac:spMk id="40" creationId="{60B21A5C-062F-46C2-8389-53D40F46AA26}"/>
          </ac:spMkLst>
        </pc:spChg>
        <pc:spChg chg="add">
          <ac:chgData name="Marek Czyszczoń" userId="16c79facf8b7dd32" providerId="LiveId" clId="{BFD95D29-BFFF-4745-9E85-DB870F5522B8}" dt="2022-05-03T11:43:17.896" v="521" actId="26606"/>
          <ac:spMkLst>
            <pc:docMk/>
            <pc:sldMk cId="3145051956" sldId="258"/>
            <ac:spMk id="41" creationId="{8A177BCC-4208-4795-8572-4D623BA1E2A0}"/>
          </ac:spMkLst>
        </pc:spChg>
        <pc:grpChg chg="add del">
          <ac:chgData name="Marek Czyszczoń" userId="16c79facf8b7dd32" providerId="LiveId" clId="{BFD95D29-BFFF-4745-9E85-DB870F5522B8}" dt="2022-05-02T09:53:57.065" v="53" actId="26606"/>
          <ac:grpSpMkLst>
            <pc:docMk/>
            <pc:sldMk cId="3145051956" sldId="258"/>
            <ac:grpSpMk id="10" creationId="{95A28492-272D-4814-AE2C-61575C989EA3}"/>
          </ac:grpSpMkLst>
        </pc:grpChg>
        <pc:grpChg chg="add del">
          <ac:chgData name="Marek Czyszczoń" userId="16c79facf8b7dd32" providerId="LiveId" clId="{BFD95D29-BFFF-4745-9E85-DB870F5522B8}" dt="2022-05-02T09:57:54.374" v="87" actId="26606"/>
          <ac:grpSpMkLst>
            <pc:docMk/>
            <pc:sldMk cId="3145051956" sldId="258"/>
            <ac:grpSpMk id="12" creationId="{51579200-569C-441E-840B-B8541A0177A0}"/>
          </ac:grpSpMkLst>
        </pc:grpChg>
        <pc:picChg chg="add mod ord">
          <ac:chgData name="Marek Czyszczoń" userId="16c79facf8b7dd32" providerId="LiveId" clId="{BFD95D29-BFFF-4745-9E85-DB870F5522B8}" dt="2022-05-03T11:43:17.896" v="521" actId="26606"/>
          <ac:picMkLst>
            <pc:docMk/>
            <pc:sldMk cId="3145051956" sldId="258"/>
            <ac:picMk id="5" creationId="{6976FF9E-E826-4FEB-B6E1-1FE224D12263}"/>
          </ac:picMkLst>
        </pc:picChg>
        <pc:picChg chg="add mod modCrop">
          <ac:chgData name="Marek Czyszczoń" userId="16c79facf8b7dd32" providerId="LiveId" clId="{BFD95D29-BFFF-4745-9E85-DB870F5522B8}" dt="2022-05-03T11:43:17.896" v="521" actId="26606"/>
          <ac:picMkLst>
            <pc:docMk/>
            <pc:sldMk cId="3145051956" sldId="258"/>
            <ac:picMk id="7" creationId="{9A8A4727-FF99-449D-8B12-50B50FE4FECB}"/>
          </ac:picMkLst>
        </pc:picChg>
        <pc:cxnChg chg="add del">
          <ac:chgData name="Marek Czyszczoń" userId="16c79facf8b7dd32" providerId="LiveId" clId="{BFD95D29-BFFF-4745-9E85-DB870F5522B8}" dt="2022-05-03T11:43:04.825" v="516" actId="26606"/>
          <ac:cxnSpMkLst>
            <pc:docMk/>
            <pc:sldMk cId="3145051956" sldId="258"/>
            <ac:cxnSpMk id="33" creationId="{CC94CBDB-A76C-499E-95AB-C0A049E3154E}"/>
          </ac:cxnSpMkLst>
        </pc:cxnChg>
        <pc:cxnChg chg="add del">
          <ac:chgData name="Marek Czyszczoń" userId="16c79facf8b7dd32" providerId="LiveId" clId="{BFD95D29-BFFF-4745-9E85-DB870F5522B8}" dt="2022-05-03T11:43:12.820" v="518" actId="26606"/>
          <ac:cxnSpMkLst>
            <pc:docMk/>
            <pc:sldMk cId="3145051956" sldId="258"/>
            <ac:cxnSpMk id="35" creationId="{EBAD6A72-88E8-42F7-88B9-CAF744536BE4}"/>
          </ac:cxnSpMkLst>
        </pc:cxnChg>
        <pc:cxnChg chg="add del">
          <ac:chgData name="Marek Czyszczoń" userId="16c79facf8b7dd32" providerId="LiveId" clId="{BFD95D29-BFFF-4745-9E85-DB870F5522B8}" dt="2022-05-03T11:43:12.820" v="518" actId="26606"/>
          <ac:cxnSpMkLst>
            <pc:docMk/>
            <pc:sldMk cId="3145051956" sldId="258"/>
            <ac:cxnSpMk id="36" creationId="{C800968E-0A99-46C4-A9B2-6A63AC66F4B0}"/>
          </ac:cxnSpMkLst>
        </pc:cxnChg>
        <pc:cxnChg chg="add del">
          <ac:chgData name="Marek Czyszczoń" userId="16c79facf8b7dd32" providerId="LiveId" clId="{BFD95D29-BFFF-4745-9E85-DB870F5522B8}" dt="2022-05-03T11:43:17.818" v="520" actId="26606"/>
          <ac:cxnSpMkLst>
            <pc:docMk/>
            <pc:sldMk cId="3145051956" sldId="258"/>
            <ac:cxnSpMk id="38" creationId="{B6375111-306C-49EA-9DD1-79A2ED78FA30}"/>
          </ac:cxnSpMkLst>
        </pc:cxnChg>
      </pc:sldChg>
      <pc:sldChg chg="addSp delSp modSp new mod setBg setClrOvrMap">
        <pc:chgData name="Marek Czyszczoń" userId="16c79facf8b7dd32" providerId="LiveId" clId="{BFD95D29-BFFF-4745-9E85-DB870F5522B8}" dt="2022-05-03T12:08:16.752" v="733" actId="122"/>
        <pc:sldMkLst>
          <pc:docMk/>
          <pc:sldMk cId="257464165" sldId="259"/>
        </pc:sldMkLst>
        <pc:spChg chg="mod ord">
          <ac:chgData name="Marek Czyszczoń" userId="16c79facf8b7dd32" providerId="LiveId" clId="{BFD95D29-BFFF-4745-9E85-DB870F5522B8}" dt="2022-05-03T12:08:16.752" v="733" actId="122"/>
          <ac:spMkLst>
            <pc:docMk/>
            <pc:sldMk cId="257464165" sldId="259"/>
            <ac:spMk id="2" creationId="{2C4FF205-3983-41EB-9285-8108E58B62B2}"/>
          </ac:spMkLst>
        </pc:spChg>
        <pc:spChg chg="del">
          <ac:chgData name="Marek Czyszczoń" userId="16c79facf8b7dd32" providerId="LiveId" clId="{BFD95D29-BFFF-4745-9E85-DB870F5522B8}" dt="2022-05-02T09:58:26.062" v="100" actId="478"/>
          <ac:spMkLst>
            <pc:docMk/>
            <pc:sldMk cId="257464165" sldId="259"/>
            <ac:spMk id="3" creationId="{C9717192-4B27-48D5-9BAB-B2A70394A94D}"/>
          </ac:spMkLst>
        </pc:spChg>
        <pc:spChg chg="add del">
          <ac:chgData name="Marek Czyszczoń" userId="16c79facf8b7dd32" providerId="LiveId" clId="{BFD95D29-BFFF-4745-9E85-DB870F5522B8}" dt="2022-05-02T10:10:06.682" v="109" actId="26606"/>
          <ac:spMkLst>
            <pc:docMk/>
            <pc:sldMk cId="257464165" sldId="259"/>
            <ac:spMk id="10" creationId="{A414F261-E931-45CB-8605-20FFD6826336}"/>
          </ac:spMkLst>
        </pc:spChg>
        <pc:spChg chg="add">
          <ac:chgData name="Marek Czyszczoń" userId="16c79facf8b7dd32" providerId="LiveId" clId="{BFD95D29-BFFF-4745-9E85-DB870F5522B8}" dt="2022-05-02T10:10:06.816" v="110" actId="26606"/>
          <ac:spMkLst>
            <pc:docMk/>
            <pc:sldMk cId="257464165" sldId="259"/>
            <ac:spMk id="16" creationId="{E49CC64F-7275-4E33-961B-0C5CDC439875}"/>
          </ac:spMkLst>
        </pc:spChg>
        <pc:picChg chg="add mod modCrop">
          <ac:chgData name="Marek Czyszczoń" userId="16c79facf8b7dd32" providerId="LiveId" clId="{BFD95D29-BFFF-4745-9E85-DB870F5522B8}" dt="2022-05-02T10:10:24.640" v="113" actId="732"/>
          <ac:picMkLst>
            <pc:docMk/>
            <pc:sldMk cId="257464165" sldId="259"/>
            <ac:picMk id="5" creationId="{8EF1F2A9-A2CE-4BE8-B7BD-712E9F2CE95A}"/>
          </ac:picMkLst>
        </pc:picChg>
        <pc:cxnChg chg="add del">
          <ac:chgData name="Marek Czyszczoń" userId="16c79facf8b7dd32" providerId="LiveId" clId="{BFD95D29-BFFF-4745-9E85-DB870F5522B8}" dt="2022-05-02T10:10:06.682" v="109" actId="26606"/>
          <ac:cxnSpMkLst>
            <pc:docMk/>
            <pc:sldMk cId="257464165" sldId="259"/>
            <ac:cxnSpMk id="12" creationId="{B63CF8AD-BB19-4F90-BDE5-B3B3F56F4E4A}"/>
          </ac:cxnSpMkLst>
        </pc:cxnChg>
        <pc:cxnChg chg="add del">
          <ac:chgData name="Marek Czyszczoń" userId="16c79facf8b7dd32" providerId="LiveId" clId="{BFD95D29-BFFF-4745-9E85-DB870F5522B8}" dt="2022-05-02T10:10:06.682" v="109" actId="26606"/>
          <ac:cxnSpMkLst>
            <pc:docMk/>
            <pc:sldMk cId="257464165" sldId="259"/>
            <ac:cxnSpMk id="14" creationId="{224E62CA-FAA3-4628-AEF3-5033C771498B}"/>
          </ac:cxnSpMkLst>
        </pc:cxnChg>
      </pc:sldChg>
      <pc:sldChg chg="addSp delSp modSp new mod ord setBg setClrOvrMap">
        <pc:chgData name="Marek Czyszczoń" userId="16c79facf8b7dd32" providerId="LiveId" clId="{BFD95D29-BFFF-4745-9E85-DB870F5522B8}" dt="2022-05-03T11:40:07.391" v="504"/>
        <pc:sldMkLst>
          <pc:docMk/>
          <pc:sldMk cId="2748220402" sldId="260"/>
        </pc:sldMkLst>
        <pc:spChg chg="mod ord">
          <ac:chgData name="Marek Czyszczoń" userId="16c79facf8b7dd32" providerId="LiveId" clId="{BFD95D29-BFFF-4745-9E85-DB870F5522B8}" dt="2022-05-02T10:14:04.003" v="156" actId="1076"/>
          <ac:spMkLst>
            <pc:docMk/>
            <pc:sldMk cId="2748220402" sldId="260"/>
            <ac:spMk id="2" creationId="{B90EB1B7-2572-4088-895C-A2E8E2B8A0FE}"/>
          </ac:spMkLst>
        </pc:spChg>
        <pc:spChg chg="del mod">
          <ac:chgData name="Marek Czyszczoń" userId="16c79facf8b7dd32" providerId="LiveId" clId="{BFD95D29-BFFF-4745-9E85-DB870F5522B8}" dt="2022-05-02T10:12:22.572" v="139" actId="478"/>
          <ac:spMkLst>
            <pc:docMk/>
            <pc:sldMk cId="2748220402" sldId="260"/>
            <ac:spMk id="3" creationId="{63EBAB38-917A-4930-AF25-6D93BD8B1F30}"/>
          </ac:spMkLst>
        </pc:spChg>
        <pc:spChg chg="add">
          <ac:chgData name="Marek Czyszczoń" userId="16c79facf8b7dd32" providerId="LiveId" clId="{BFD95D29-BFFF-4745-9E85-DB870F5522B8}" dt="2022-05-02T10:13:44.327" v="152" actId="26606"/>
          <ac:spMkLst>
            <pc:docMk/>
            <pc:sldMk cId="2748220402" sldId="260"/>
            <ac:spMk id="75" creationId="{2A0E4E09-FC02-4ADC-951A-3FFA90B6FE39}"/>
          </ac:spMkLst>
        </pc:spChg>
        <pc:spChg chg="add">
          <ac:chgData name="Marek Czyszczoń" userId="16c79facf8b7dd32" providerId="LiveId" clId="{BFD95D29-BFFF-4745-9E85-DB870F5522B8}" dt="2022-05-02T10:13:44.327" v="152" actId="26606"/>
          <ac:spMkLst>
            <pc:docMk/>
            <pc:sldMk cId="2748220402" sldId="260"/>
            <ac:spMk id="77" creationId="{9453FF84-60C1-4EA8-B49B-1B8C2D0C589F}"/>
          </ac:spMkLst>
        </pc:spChg>
        <pc:picChg chg="add mod">
          <ac:chgData name="Marek Czyszczoń" userId="16c79facf8b7dd32" providerId="LiveId" clId="{BFD95D29-BFFF-4745-9E85-DB870F5522B8}" dt="2022-05-03T09:52:03.699" v="469"/>
          <ac:picMkLst>
            <pc:docMk/>
            <pc:sldMk cId="2748220402" sldId="260"/>
            <ac:picMk id="1026" creationId="{98C0EB0A-4AC5-4FFF-B80A-6D7D5A1AF0F9}"/>
          </ac:picMkLst>
        </pc:picChg>
        <pc:picChg chg="add del mod">
          <ac:chgData name="Marek Czyszczoń" userId="16c79facf8b7dd32" providerId="LiveId" clId="{BFD95D29-BFFF-4745-9E85-DB870F5522B8}" dt="2022-05-02T10:13:20.815" v="148"/>
          <ac:picMkLst>
            <pc:docMk/>
            <pc:sldMk cId="2748220402" sldId="260"/>
            <ac:picMk id="1028" creationId="{65CFB185-FD15-4360-A244-60A2377B1272}"/>
          </ac:picMkLst>
        </pc:picChg>
        <pc:picChg chg="add mod">
          <ac:chgData name="Marek Czyszczoń" userId="16c79facf8b7dd32" providerId="LiveId" clId="{BFD95D29-BFFF-4745-9E85-DB870F5522B8}" dt="2022-05-02T10:13:44.327" v="152" actId="26606"/>
          <ac:picMkLst>
            <pc:docMk/>
            <pc:sldMk cId="2748220402" sldId="260"/>
            <ac:picMk id="1030" creationId="{3DA1B501-2D9A-4D16-8DB8-BCC958FC7BA8}"/>
          </ac:picMkLst>
        </pc:picChg>
      </pc:sldChg>
      <pc:sldChg chg="addSp delSp modSp new mod setBg addAnim setClrOvrMap">
        <pc:chgData name="Marek Czyszczoń" userId="16c79facf8b7dd32" providerId="LiveId" clId="{BFD95D29-BFFF-4745-9E85-DB870F5522B8}" dt="2022-05-03T11:46:45.022" v="539" actId="26606"/>
        <pc:sldMkLst>
          <pc:docMk/>
          <pc:sldMk cId="4195847689" sldId="261"/>
        </pc:sldMkLst>
        <pc:spChg chg="mod ord">
          <ac:chgData name="Marek Czyszczoń" userId="16c79facf8b7dd32" providerId="LiveId" clId="{BFD95D29-BFFF-4745-9E85-DB870F5522B8}" dt="2022-05-03T11:46:45.006" v="538" actId="26606"/>
          <ac:spMkLst>
            <pc:docMk/>
            <pc:sldMk cId="4195847689" sldId="261"/>
            <ac:spMk id="2" creationId="{206E8CCD-9CE1-4174-B99E-FE9E842D6D80}"/>
          </ac:spMkLst>
        </pc:spChg>
        <pc:spChg chg="del">
          <ac:chgData name="Marek Czyszczoń" userId="16c79facf8b7dd32" providerId="LiveId" clId="{BFD95D29-BFFF-4745-9E85-DB870F5522B8}" dt="2022-05-02T10:16:57.180" v="158" actId="478"/>
          <ac:spMkLst>
            <pc:docMk/>
            <pc:sldMk cId="4195847689" sldId="261"/>
            <ac:spMk id="3" creationId="{E97306D0-7F30-4609-87AE-7BD7F28A5E7A}"/>
          </ac:spMkLst>
        </pc:spChg>
        <pc:spChg chg="add del">
          <ac:chgData name="Marek Czyszczoń" userId="16c79facf8b7dd32" providerId="LiveId" clId="{BFD95D29-BFFF-4745-9E85-DB870F5522B8}" dt="2022-05-02T10:17:44.265" v="178" actId="26606"/>
          <ac:spMkLst>
            <pc:docMk/>
            <pc:sldMk cId="4195847689" sldId="261"/>
            <ac:spMk id="71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1:44:55.419" v="524" actId="26606"/>
          <ac:spMkLst>
            <pc:docMk/>
            <pc:sldMk cId="4195847689" sldId="261"/>
            <ac:spMk id="73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1:46:45.022" v="539" actId="26606"/>
          <ac:spMkLst>
            <pc:docMk/>
            <pc:sldMk cId="4195847689" sldId="261"/>
            <ac:spMk id="78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1:46:45.006" v="538" actId="26606"/>
          <ac:spMkLst>
            <pc:docMk/>
            <pc:sldMk cId="4195847689" sldId="261"/>
            <ac:spMk id="87" creationId="{D38A241E-0395-41E5-8607-BAA2799A4374}"/>
          </ac:spMkLst>
        </pc:spChg>
        <pc:spChg chg="add">
          <ac:chgData name="Marek Czyszczoń" userId="16c79facf8b7dd32" providerId="LiveId" clId="{BFD95D29-BFFF-4745-9E85-DB870F5522B8}" dt="2022-05-03T11:46:45.022" v="539" actId="26606"/>
          <ac:spMkLst>
            <pc:docMk/>
            <pc:sldMk cId="4195847689" sldId="261"/>
            <ac:spMk id="92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2T10:17:44.248" v="177" actId="26606"/>
          <ac:spMkLst>
            <pc:docMk/>
            <pc:sldMk cId="4195847689" sldId="261"/>
            <ac:spMk id="135" creationId="{0671A8AE-40A1-4631-A6B8-581AFF065482}"/>
          </ac:spMkLst>
        </pc:spChg>
        <pc:spChg chg="add del">
          <ac:chgData name="Marek Czyszczoń" userId="16c79facf8b7dd32" providerId="LiveId" clId="{BFD95D29-BFFF-4745-9E85-DB870F5522B8}" dt="2022-05-02T10:17:44.248" v="177" actId="26606"/>
          <ac:spMkLst>
            <pc:docMk/>
            <pc:sldMk cId="4195847689" sldId="261"/>
            <ac:spMk id="137" creationId="{AB58EF07-17C2-48CF-ABB0-EEF1F17CB8F0}"/>
          </ac:spMkLst>
        </pc:spChg>
        <pc:spChg chg="add del">
          <ac:chgData name="Marek Czyszczoń" userId="16c79facf8b7dd32" providerId="LiveId" clId="{BFD95D29-BFFF-4745-9E85-DB870F5522B8}" dt="2022-05-02T10:17:44.248" v="177" actId="26606"/>
          <ac:spMkLst>
            <pc:docMk/>
            <pc:sldMk cId="4195847689" sldId="261"/>
            <ac:spMk id="139" creationId="{AF2F604E-43BE-4DC3-B983-E071523364F8}"/>
          </ac:spMkLst>
        </pc:spChg>
        <pc:spChg chg="add del">
          <ac:chgData name="Marek Czyszczoń" userId="16c79facf8b7dd32" providerId="LiveId" clId="{BFD95D29-BFFF-4745-9E85-DB870F5522B8}" dt="2022-05-02T10:17:44.248" v="177" actId="26606"/>
          <ac:spMkLst>
            <pc:docMk/>
            <pc:sldMk cId="4195847689" sldId="261"/>
            <ac:spMk id="141" creationId="{08C9B587-E65E-4B52-B37C-ABEBB6E87928}"/>
          </ac:spMkLst>
        </pc:spChg>
        <pc:spChg chg="add del">
          <ac:chgData name="Marek Czyszczoń" userId="16c79facf8b7dd32" providerId="LiveId" clId="{BFD95D29-BFFF-4745-9E85-DB870F5522B8}" dt="2022-05-02T11:15:38.827" v="343" actId="26606"/>
          <ac:spMkLst>
            <pc:docMk/>
            <pc:sldMk cId="4195847689" sldId="261"/>
            <ac:spMk id="2052" creationId="{E49CC64F-7275-4E33-961B-0C5CDC439875}"/>
          </ac:spMkLst>
        </pc:spChg>
        <pc:picChg chg="add mod">
          <ac:chgData name="Marek Czyszczoń" userId="16c79facf8b7dd32" providerId="LiveId" clId="{BFD95D29-BFFF-4745-9E85-DB870F5522B8}" dt="2022-05-03T11:46:45.006" v="538" actId="26606"/>
          <ac:picMkLst>
            <pc:docMk/>
            <pc:sldMk cId="4195847689" sldId="261"/>
            <ac:picMk id="3" creationId="{FD5FF733-84B4-45BA-85FA-79B50D3C60B4}"/>
          </ac:picMkLst>
        </pc:picChg>
        <pc:picChg chg="add del mod">
          <ac:chgData name="Marek Czyszczoń" userId="16c79facf8b7dd32" providerId="LiveId" clId="{BFD95D29-BFFF-4745-9E85-DB870F5522B8}" dt="2022-05-02T11:15:27.619" v="341" actId="478"/>
          <ac:picMkLst>
            <pc:docMk/>
            <pc:sldMk cId="4195847689" sldId="261"/>
            <ac:picMk id="2050" creationId="{437792B9-463B-4BDA-8593-B58F61B1E686}"/>
          </ac:picMkLst>
        </pc:picChg>
        <pc:cxnChg chg="add del">
          <ac:chgData name="Marek Czyszczoń" userId="16c79facf8b7dd32" providerId="LiveId" clId="{BFD95D29-BFFF-4745-9E85-DB870F5522B8}" dt="2022-05-03T11:46:45.022" v="539" actId="26606"/>
          <ac:cxnSpMkLst>
            <pc:docMk/>
            <pc:sldMk cId="4195847689" sldId="261"/>
            <ac:cxnSpMk id="80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1:46:45.022" v="539" actId="26606"/>
          <ac:cxnSpMkLst>
            <pc:docMk/>
            <pc:sldMk cId="4195847689" sldId="261"/>
            <ac:cxnSpMk id="82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1:46:45.006" v="538" actId="26606"/>
          <ac:cxnSpMkLst>
            <pc:docMk/>
            <pc:sldMk cId="4195847689" sldId="261"/>
            <ac:cxnSpMk id="89" creationId="{CE352288-84AD-4CA8-BCD5-76C29D34E1DB}"/>
          </ac:cxnSpMkLst>
        </pc:cxnChg>
        <pc:cxnChg chg="add">
          <ac:chgData name="Marek Czyszczoń" userId="16c79facf8b7dd32" providerId="LiveId" clId="{BFD95D29-BFFF-4745-9E85-DB870F5522B8}" dt="2022-05-03T11:46:45.022" v="539" actId="26606"/>
          <ac:cxnSpMkLst>
            <pc:docMk/>
            <pc:sldMk cId="4195847689" sldId="261"/>
            <ac:cxnSpMk id="91" creationId="{D891E407-403B-4764-86C9-33A56D3BCAA3}"/>
          </ac:cxnSpMkLst>
        </pc:cxnChg>
        <pc:cxnChg chg="add">
          <ac:chgData name="Marek Czyszczoń" userId="16c79facf8b7dd32" providerId="LiveId" clId="{BFD95D29-BFFF-4745-9E85-DB870F5522B8}" dt="2022-05-03T11:46:45.022" v="539" actId="26606"/>
          <ac:cxnSpMkLst>
            <pc:docMk/>
            <pc:sldMk cId="4195847689" sldId="261"/>
            <ac:cxnSpMk id="93" creationId="{AA2EAA10-076F-46BD-8F0F-B9A2FB77A85C}"/>
          </ac:cxnSpMkLst>
        </pc:cxnChg>
      </pc:sldChg>
      <pc:sldChg chg="addSp delSp modSp new del mod ord setBg addAnim setClrOvrMap">
        <pc:chgData name="Marek Czyszczoń" userId="16c79facf8b7dd32" providerId="LiveId" clId="{BFD95D29-BFFF-4745-9E85-DB870F5522B8}" dt="2022-05-03T11:59:56.999" v="652" actId="2696"/>
        <pc:sldMkLst>
          <pc:docMk/>
          <pc:sldMk cId="4125920785" sldId="262"/>
        </pc:sldMkLst>
        <pc:spChg chg="mod">
          <ac:chgData name="Marek Czyszczoń" userId="16c79facf8b7dd32" providerId="LiveId" clId="{BFD95D29-BFFF-4745-9E85-DB870F5522B8}" dt="2022-05-03T11:58:50.531" v="644" actId="26606"/>
          <ac:spMkLst>
            <pc:docMk/>
            <pc:sldMk cId="4125920785" sldId="262"/>
            <ac:spMk id="2" creationId="{30FDA00F-A00F-485C-A3A0-958A0422995E}"/>
          </ac:spMkLst>
        </pc:spChg>
        <pc:spChg chg="del mod">
          <ac:chgData name="Marek Czyszczoń" userId="16c79facf8b7dd32" providerId="LiveId" clId="{BFD95D29-BFFF-4745-9E85-DB870F5522B8}" dt="2022-05-02T10:18:38.993" v="190" actId="478"/>
          <ac:spMkLst>
            <pc:docMk/>
            <pc:sldMk cId="4125920785" sldId="262"/>
            <ac:spMk id="3" creationId="{E61460D0-72B4-44FF-AEAD-222D54353524}"/>
          </ac:spMkLst>
        </pc:spChg>
        <pc:spChg chg="add del">
          <ac:chgData name="Marek Czyszczoń" userId="16c79facf8b7dd32" providerId="LiveId" clId="{BFD95D29-BFFF-4745-9E85-DB870F5522B8}" dt="2022-05-02T10:48:30.698" v="243" actId="26606"/>
          <ac:spMkLst>
            <pc:docMk/>
            <pc:sldMk cId="4125920785" sldId="262"/>
            <ac:spMk id="71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1:58:50.531" v="644" actId="26606"/>
          <ac:spMkLst>
            <pc:docMk/>
            <pc:sldMk cId="4125920785" sldId="262"/>
            <ac:spMk id="137" creationId="{60B21A5C-062F-46C2-8389-53D40F46AA26}"/>
          </ac:spMkLst>
        </pc:spChg>
        <pc:spChg chg="add del">
          <ac:chgData name="Marek Czyszczoń" userId="16c79facf8b7dd32" providerId="LiveId" clId="{BFD95D29-BFFF-4745-9E85-DB870F5522B8}" dt="2022-05-03T11:58:50.531" v="644" actId="26606"/>
          <ac:spMkLst>
            <pc:docMk/>
            <pc:sldMk cId="4125920785" sldId="262"/>
            <ac:spMk id="139" creationId="{8A177BCC-4208-4795-8572-4D623BA1E2A0}"/>
          </ac:spMkLst>
        </pc:spChg>
        <pc:spChg chg="add">
          <ac:chgData name="Marek Czyszczoń" userId="16c79facf8b7dd32" providerId="LiveId" clId="{BFD95D29-BFFF-4745-9E85-DB870F5522B8}" dt="2022-05-03T11:58:50.531" v="644" actId="26606"/>
          <ac:spMkLst>
            <pc:docMk/>
            <pc:sldMk cId="4125920785" sldId="262"/>
            <ac:spMk id="192" creationId="{E49CC64F-7275-4E33-961B-0C5CDC439875}"/>
          </ac:spMkLst>
        </pc:spChg>
        <pc:picChg chg="add del mod ord">
          <ac:chgData name="Marek Czyszczoń" userId="16c79facf8b7dd32" providerId="LiveId" clId="{BFD95D29-BFFF-4745-9E85-DB870F5522B8}" dt="2022-05-03T11:58:48.016" v="643" actId="478"/>
          <ac:picMkLst>
            <pc:docMk/>
            <pc:sldMk cId="4125920785" sldId="262"/>
            <ac:picMk id="5122" creationId="{B5EBFE50-E966-4305-850B-9DF38E282F26}"/>
          </ac:picMkLst>
        </pc:picChg>
        <pc:picChg chg="add del mod">
          <ac:chgData name="Marek Czyszczoń" userId="16c79facf8b7dd32" providerId="LiveId" clId="{BFD95D29-BFFF-4745-9E85-DB870F5522B8}" dt="2022-05-03T11:59:16.614" v="645" actId="21"/>
          <ac:picMkLst>
            <pc:docMk/>
            <pc:sldMk cId="4125920785" sldId="262"/>
            <ac:picMk id="5124" creationId="{6F2A79F1-BD3A-4865-94EB-15C29830C2B7}"/>
          </ac:picMkLst>
        </pc:picChg>
      </pc:sldChg>
      <pc:sldChg chg="addSp delSp modSp new mod setBg addAnim delAnim setClrOvrMap">
        <pc:chgData name="Marek Czyszczoń" userId="16c79facf8b7dd32" providerId="LiveId" clId="{BFD95D29-BFFF-4745-9E85-DB870F5522B8}" dt="2022-05-03T12:00:49.246" v="663" actId="26606"/>
        <pc:sldMkLst>
          <pc:docMk/>
          <pc:sldMk cId="575696007" sldId="263"/>
        </pc:sldMkLst>
        <pc:spChg chg="mod ord">
          <ac:chgData name="Marek Czyszczoń" userId="16c79facf8b7dd32" providerId="LiveId" clId="{BFD95D29-BFFF-4745-9E85-DB870F5522B8}" dt="2022-05-03T12:00:49.246" v="663" actId="26606"/>
          <ac:spMkLst>
            <pc:docMk/>
            <pc:sldMk cId="575696007" sldId="263"/>
            <ac:spMk id="2" creationId="{8837BF0C-DCD9-4D4F-974A-AAD1704CB49C}"/>
          </ac:spMkLst>
        </pc:spChg>
        <pc:spChg chg="del mod">
          <ac:chgData name="Marek Czyszczoń" userId="16c79facf8b7dd32" providerId="LiveId" clId="{BFD95D29-BFFF-4745-9E85-DB870F5522B8}" dt="2022-05-02T10:20:11.111" v="193" actId="478"/>
          <ac:spMkLst>
            <pc:docMk/>
            <pc:sldMk cId="575696007" sldId="263"/>
            <ac:spMk id="3" creationId="{818C779D-EC1C-4D2B-A45C-49069C80DE98}"/>
          </ac:spMkLst>
        </pc:spChg>
        <pc:spChg chg="add del">
          <ac:chgData name="Marek Czyszczoń" userId="16c79facf8b7dd32" providerId="LiveId" clId="{BFD95D29-BFFF-4745-9E85-DB870F5522B8}" dt="2022-05-03T11:47:16.740" v="548" actId="26606"/>
          <ac:spMkLst>
            <pc:docMk/>
            <pc:sldMk cId="575696007" sldId="263"/>
            <ac:spMk id="71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2:00:34.122" v="654" actId="26606"/>
          <ac:spMkLst>
            <pc:docMk/>
            <pc:sldMk cId="575696007" sldId="263"/>
            <ac:spMk id="81" creationId="{0E91F5CA-B392-444C-88E3-BF5BAAEBDEB0}"/>
          </ac:spMkLst>
        </pc:spChg>
        <pc:spChg chg="add del">
          <ac:chgData name="Marek Czyszczoń" userId="16c79facf8b7dd32" providerId="LiveId" clId="{BFD95D29-BFFF-4745-9E85-DB870F5522B8}" dt="2022-05-03T12:00:34.122" v="654" actId="26606"/>
          <ac:spMkLst>
            <pc:docMk/>
            <pc:sldMk cId="575696007" sldId="263"/>
            <ac:spMk id="83" creationId="{0459807F-B6FA-44D3-9A53-C55B6B56884A}"/>
          </ac:spMkLst>
        </pc:spChg>
        <pc:spChg chg="add del">
          <ac:chgData name="Marek Czyszczoń" userId="16c79facf8b7dd32" providerId="LiveId" clId="{BFD95D29-BFFF-4745-9E85-DB870F5522B8}" dt="2022-05-03T11:47:11.225" v="543" actId="26606"/>
          <ac:spMkLst>
            <pc:docMk/>
            <pc:sldMk cId="575696007" sldId="263"/>
            <ac:spMk id="135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1:47:14.084" v="545" actId="26606"/>
          <ac:spMkLst>
            <pc:docMk/>
            <pc:sldMk cId="575696007" sldId="263"/>
            <ac:spMk id="3076" creationId="{2E614F1C-2D93-42D0-B229-768199449923}"/>
          </ac:spMkLst>
        </pc:spChg>
        <pc:spChg chg="add del">
          <ac:chgData name="Marek Czyszczoń" userId="16c79facf8b7dd32" providerId="LiveId" clId="{BFD95D29-BFFF-4745-9E85-DB870F5522B8}" dt="2022-05-03T11:47:16.740" v="547" actId="26606"/>
          <ac:spMkLst>
            <pc:docMk/>
            <pc:sldMk cId="575696007" sldId="263"/>
            <ac:spMk id="3078" creationId="{C6B158B5-50B5-4927-A367-7C9F3AFE5DCB}"/>
          </ac:spMkLst>
        </pc:spChg>
        <pc:spChg chg="add del">
          <ac:chgData name="Marek Czyszczoń" userId="16c79facf8b7dd32" providerId="LiveId" clId="{BFD95D29-BFFF-4745-9E85-DB870F5522B8}" dt="2022-05-03T11:47:16.740" v="547" actId="26606"/>
          <ac:spMkLst>
            <pc:docMk/>
            <pc:sldMk cId="575696007" sldId="263"/>
            <ac:spMk id="3079" creationId="{B01367A3-F670-4BD9-9972-F7E97FC227ED}"/>
          </ac:spMkLst>
        </pc:spChg>
        <pc:spChg chg="add del">
          <ac:chgData name="Marek Czyszczoń" userId="16c79facf8b7dd32" providerId="LiveId" clId="{BFD95D29-BFFF-4745-9E85-DB870F5522B8}" dt="2022-05-03T11:47:16.740" v="547" actId="26606"/>
          <ac:spMkLst>
            <pc:docMk/>
            <pc:sldMk cId="575696007" sldId="263"/>
            <ac:spMk id="3080" creationId="{38C3DB02-606C-40EC-8381-7A29A1ADFAE7}"/>
          </ac:spMkLst>
        </pc:spChg>
        <pc:spChg chg="add del">
          <ac:chgData name="Marek Czyszczoń" userId="16c79facf8b7dd32" providerId="LiveId" clId="{BFD95D29-BFFF-4745-9E85-DB870F5522B8}" dt="2022-05-03T12:00:49.246" v="663" actId="26606"/>
          <ac:spMkLst>
            <pc:docMk/>
            <pc:sldMk cId="575696007" sldId="263"/>
            <ac:spMk id="3082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00:36.559" v="656" actId="26606"/>
          <ac:spMkLst>
            <pc:docMk/>
            <pc:sldMk cId="575696007" sldId="263"/>
            <ac:spMk id="3086" creationId="{9C6777B5-64F4-4200-B099-34168B69FE53}"/>
          </ac:spMkLst>
        </pc:spChg>
        <pc:spChg chg="add del">
          <ac:chgData name="Marek Czyszczoń" userId="16c79facf8b7dd32" providerId="LiveId" clId="{BFD95D29-BFFF-4745-9E85-DB870F5522B8}" dt="2022-05-03T12:00:36.559" v="656" actId="26606"/>
          <ac:spMkLst>
            <pc:docMk/>
            <pc:sldMk cId="575696007" sldId="263"/>
            <ac:spMk id="3087" creationId="{9B37791B-B040-4694-BFDC-8DD132D86E8E}"/>
          </ac:spMkLst>
        </pc:spChg>
        <pc:spChg chg="add del">
          <ac:chgData name="Marek Czyszczoń" userId="16c79facf8b7dd32" providerId="LiveId" clId="{BFD95D29-BFFF-4745-9E85-DB870F5522B8}" dt="2022-05-03T12:00:39.999" v="658" actId="26606"/>
          <ac:spMkLst>
            <pc:docMk/>
            <pc:sldMk cId="575696007" sldId="263"/>
            <ac:spMk id="3089" creationId="{A4AC5506-6312-4701-8D3C-40187889A947}"/>
          </ac:spMkLst>
        </pc:spChg>
        <pc:spChg chg="add del">
          <ac:chgData name="Marek Czyszczoń" userId="16c79facf8b7dd32" providerId="LiveId" clId="{BFD95D29-BFFF-4745-9E85-DB870F5522B8}" dt="2022-05-03T12:00:44.013" v="660" actId="26606"/>
          <ac:spMkLst>
            <pc:docMk/>
            <pc:sldMk cId="575696007" sldId="263"/>
            <ac:spMk id="3091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00:49.246" v="662" actId="26606"/>
          <ac:spMkLst>
            <pc:docMk/>
            <pc:sldMk cId="575696007" sldId="263"/>
            <ac:spMk id="3095" creationId="{0E91F5CA-B392-444C-88E3-BF5BAAEBDEB0}"/>
          </ac:spMkLst>
        </pc:spChg>
        <pc:spChg chg="add del">
          <ac:chgData name="Marek Czyszczoń" userId="16c79facf8b7dd32" providerId="LiveId" clId="{BFD95D29-BFFF-4745-9E85-DB870F5522B8}" dt="2022-05-03T12:00:49.246" v="662" actId="26606"/>
          <ac:spMkLst>
            <pc:docMk/>
            <pc:sldMk cId="575696007" sldId="263"/>
            <ac:spMk id="3096" creationId="{0459807F-B6FA-44D3-9A53-C55B6B56884A}"/>
          </ac:spMkLst>
        </pc:spChg>
        <pc:grpChg chg="add del">
          <ac:chgData name="Marek Czyszczoń" userId="16c79facf8b7dd32" providerId="LiveId" clId="{BFD95D29-BFFF-4745-9E85-DB870F5522B8}" dt="2022-05-03T12:00:36.559" v="656" actId="26606"/>
          <ac:grpSpMkLst>
            <pc:docMk/>
            <pc:sldMk cId="575696007" sldId="263"/>
            <ac:grpSpMk id="85" creationId="{4252769E-B9F0-4068-A645-5BBEF16E9C28}"/>
          </ac:grpSpMkLst>
        </pc:grpChg>
        <pc:picChg chg="add mod ord">
          <ac:chgData name="Marek Czyszczoń" userId="16c79facf8b7dd32" providerId="LiveId" clId="{BFD95D29-BFFF-4745-9E85-DB870F5522B8}" dt="2022-05-03T12:00:49.246" v="662" actId="26606"/>
          <ac:picMkLst>
            <pc:docMk/>
            <pc:sldMk cId="575696007" sldId="263"/>
            <ac:picMk id="3074" creationId="{0B40BF7A-BAFB-420F-A570-C4EA5E98FD35}"/>
          </ac:picMkLst>
        </pc:picChg>
        <pc:cxnChg chg="add del">
          <ac:chgData name="Marek Czyszczoń" userId="16c79facf8b7dd32" providerId="LiveId" clId="{BFD95D29-BFFF-4745-9E85-DB870F5522B8}" dt="2022-05-03T11:47:11.225" v="543" actId="26606"/>
          <ac:cxnSpMkLst>
            <pc:docMk/>
            <pc:sldMk cId="575696007" sldId="263"/>
            <ac:cxnSpMk id="137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1:47:11.225" v="543" actId="26606"/>
          <ac:cxnSpMkLst>
            <pc:docMk/>
            <pc:sldMk cId="575696007" sldId="263"/>
            <ac:cxnSpMk id="139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2:00:49.246" v="663" actId="26606"/>
          <ac:cxnSpMkLst>
            <pc:docMk/>
            <pc:sldMk cId="575696007" sldId="263"/>
            <ac:cxnSpMk id="3083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00:49.246" v="663" actId="26606"/>
          <ac:cxnSpMkLst>
            <pc:docMk/>
            <pc:sldMk cId="575696007" sldId="263"/>
            <ac:cxnSpMk id="3084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2:00:44.013" v="660" actId="26606"/>
          <ac:cxnSpMkLst>
            <pc:docMk/>
            <pc:sldMk cId="575696007" sldId="263"/>
            <ac:cxnSpMk id="3092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00:44.013" v="660" actId="26606"/>
          <ac:cxnSpMkLst>
            <pc:docMk/>
            <pc:sldMk cId="575696007" sldId="263"/>
            <ac:cxnSpMk id="3093" creationId="{D891E407-403B-4764-86C9-33A56D3BCAA3}"/>
          </ac:cxnSpMkLst>
        </pc:cxnChg>
      </pc:sldChg>
      <pc:sldChg chg="addSp delSp modSp new mod setBg addAnim delAnim setClrOvrMap">
        <pc:chgData name="Marek Czyszczoń" userId="16c79facf8b7dd32" providerId="LiveId" clId="{BFD95D29-BFFF-4745-9E85-DB870F5522B8}" dt="2022-05-03T12:12:47.824" v="783" actId="122"/>
        <pc:sldMkLst>
          <pc:docMk/>
          <pc:sldMk cId="3979486692" sldId="264"/>
        </pc:sldMkLst>
        <pc:spChg chg="mod ord">
          <ac:chgData name="Marek Czyszczoń" userId="16c79facf8b7dd32" providerId="LiveId" clId="{BFD95D29-BFFF-4745-9E85-DB870F5522B8}" dt="2022-05-03T12:12:47.824" v="783" actId="122"/>
          <ac:spMkLst>
            <pc:docMk/>
            <pc:sldMk cId="3979486692" sldId="264"/>
            <ac:spMk id="2" creationId="{80176D4A-FB3F-4E66-A903-A4EC8D3F716A}"/>
          </ac:spMkLst>
        </pc:spChg>
        <pc:spChg chg="del mod">
          <ac:chgData name="Marek Czyszczoń" userId="16c79facf8b7dd32" providerId="LiveId" clId="{BFD95D29-BFFF-4745-9E85-DB870F5522B8}" dt="2022-05-02T10:23:12.786" v="224" actId="478"/>
          <ac:spMkLst>
            <pc:docMk/>
            <pc:sldMk cId="3979486692" sldId="264"/>
            <ac:spMk id="3" creationId="{BAEBC4A6-FF4B-45E4-A7B8-CE4CCEEFD471}"/>
          </ac:spMkLst>
        </pc:spChg>
        <pc:spChg chg="add del">
          <ac:chgData name="Marek Czyszczoń" userId="16c79facf8b7dd32" providerId="LiveId" clId="{BFD95D29-BFFF-4745-9E85-DB870F5522B8}" dt="2022-05-02T10:23:23.118" v="226" actId="26606"/>
          <ac:spMkLst>
            <pc:docMk/>
            <pc:sldMk cId="3979486692" sldId="264"/>
            <ac:spMk id="71" creationId="{B9951BD9-0868-4CDB-ACD6-9C4209B5E412}"/>
          </ac:spMkLst>
        </pc:spChg>
        <pc:spChg chg="add del">
          <ac:chgData name="Marek Czyszczoń" userId="16c79facf8b7dd32" providerId="LiveId" clId="{BFD95D29-BFFF-4745-9E85-DB870F5522B8}" dt="2022-05-03T11:45:40.447" v="527" actId="26606"/>
          <ac:spMkLst>
            <pc:docMk/>
            <pc:sldMk cId="3979486692" sldId="264"/>
            <ac:spMk id="73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12:03.372" v="768" actId="26606"/>
          <ac:spMkLst>
            <pc:docMk/>
            <pc:sldMk cId="3979486692" sldId="264"/>
            <ac:spMk id="74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11:30.508" v="761" actId="26606"/>
          <ac:spMkLst>
            <pc:docMk/>
            <pc:sldMk cId="3979486692" sldId="264"/>
            <ac:spMk id="78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2:12:27.966" v="775" actId="26606"/>
          <ac:spMkLst>
            <pc:docMk/>
            <pc:sldMk cId="3979486692" sldId="264"/>
            <ac:spMk id="80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12:03.388" v="769" actId="26606"/>
          <ac:spMkLst>
            <pc:docMk/>
            <pc:sldMk cId="3979486692" sldId="264"/>
            <ac:spMk id="135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1:46:26.299" v="536" actId="26606"/>
          <ac:spMkLst>
            <pc:docMk/>
            <pc:sldMk cId="3979486692" sldId="264"/>
            <ac:spMk id="4100" creationId="{1DB7C82F-AB7E-4F0C-B829-FA1B9C415180}"/>
          </ac:spMkLst>
        </pc:spChg>
        <pc:spChg chg="add del">
          <ac:chgData name="Marek Czyszczoń" userId="16c79facf8b7dd32" providerId="LiveId" clId="{BFD95D29-BFFF-4745-9E85-DB870F5522B8}" dt="2022-05-03T11:45:52.429" v="529" actId="26606"/>
          <ac:spMkLst>
            <pc:docMk/>
            <pc:sldMk cId="3979486692" sldId="264"/>
            <ac:spMk id="4102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1:46:52.130" v="540" actId="26606"/>
          <ac:spMkLst>
            <pc:docMk/>
            <pc:sldMk cId="3979486692" sldId="264"/>
            <ac:spMk id="4103" creationId="{C6B158B5-50B5-4927-A367-7C9F3AFE5DCB}"/>
          </ac:spMkLst>
        </pc:spChg>
        <pc:spChg chg="add del">
          <ac:chgData name="Marek Czyszczoń" userId="16c79facf8b7dd32" providerId="LiveId" clId="{BFD95D29-BFFF-4745-9E85-DB870F5522B8}" dt="2022-05-03T11:46:52.130" v="540" actId="26606"/>
          <ac:spMkLst>
            <pc:docMk/>
            <pc:sldMk cId="3979486692" sldId="264"/>
            <ac:spMk id="4104" creationId="{B01367A3-F670-4BD9-9972-F7E97FC227ED}"/>
          </ac:spMkLst>
        </pc:spChg>
        <pc:spChg chg="add del">
          <ac:chgData name="Marek Czyszczoń" userId="16c79facf8b7dd32" providerId="LiveId" clId="{BFD95D29-BFFF-4745-9E85-DB870F5522B8}" dt="2022-05-03T11:46:52.130" v="540" actId="26606"/>
          <ac:spMkLst>
            <pc:docMk/>
            <pc:sldMk cId="3979486692" sldId="264"/>
            <ac:spMk id="4105" creationId="{38C3DB02-606C-40EC-8381-7A29A1ADFAE7}"/>
          </ac:spMkLst>
        </pc:spChg>
        <pc:spChg chg="add del">
          <ac:chgData name="Marek Czyszczoń" userId="16c79facf8b7dd32" providerId="LiveId" clId="{BFD95D29-BFFF-4745-9E85-DB870F5522B8}" dt="2022-05-03T12:12:44.434" v="781" actId="26606"/>
          <ac:spMkLst>
            <pc:docMk/>
            <pc:sldMk cId="3979486692" sldId="264"/>
            <ac:spMk id="4106" creationId="{7B51B11D-BBCD-47C7-A599-1EDA2F22FE08}"/>
          </ac:spMkLst>
        </pc:spChg>
        <pc:spChg chg="add del">
          <ac:chgData name="Marek Czyszczoń" userId="16c79facf8b7dd32" providerId="LiveId" clId="{BFD95D29-BFFF-4745-9E85-DB870F5522B8}" dt="2022-05-03T12:12:44.418" v="780" actId="26606"/>
          <ac:spMkLst>
            <pc:docMk/>
            <pc:sldMk cId="3979486692" sldId="264"/>
            <ac:spMk id="4109" creationId="{7B51B11D-BBCD-47C7-A599-1EDA2F22FE08}"/>
          </ac:spMkLst>
        </pc:spChg>
        <pc:spChg chg="add">
          <ac:chgData name="Marek Czyszczoń" userId="16c79facf8b7dd32" providerId="LiveId" clId="{BFD95D29-BFFF-4745-9E85-DB870F5522B8}" dt="2022-05-03T12:12:44.434" v="781" actId="26606"/>
          <ac:spMkLst>
            <pc:docMk/>
            <pc:sldMk cId="3979486692" sldId="264"/>
            <ac:spMk id="4112" creationId="{E49CC64F-7275-4E33-961B-0C5CDC439875}"/>
          </ac:spMkLst>
        </pc:spChg>
        <pc:picChg chg="add mod ord">
          <ac:chgData name="Marek Czyszczoń" userId="16c79facf8b7dd32" providerId="LiveId" clId="{BFD95D29-BFFF-4745-9E85-DB870F5522B8}" dt="2022-05-03T12:12:44.434" v="781" actId="26606"/>
          <ac:picMkLst>
            <pc:docMk/>
            <pc:sldMk cId="3979486692" sldId="264"/>
            <ac:picMk id="4098" creationId="{5F00581D-3633-4465-9B58-2CA2A5C048EA}"/>
          </ac:picMkLst>
        </pc:picChg>
        <pc:cxnChg chg="add del">
          <ac:chgData name="Marek Czyszczoń" userId="16c79facf8b7dd32" providerId="LiveId" clId="{BFD95D29-BFFF-4745-9E85-DB870F5522B8}" dt="2022-05-03T11:45:40.447" v="527" actId="26606"/>
          <ac:cxnSpMkLst>
            <pc:docMk/>
            <pc:sldMk cId="3979486692" sldId="264"/>
            <ac:cxnSpMk id="75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12:03.372" v="768" actId="26606"/>
          <ac:cxnSpMkLst>
            <pc:docMk/>
            <pc:sldMk cId="3979486692" sldId="264"/>
            <ac:cxnSpMk id="76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1:45:40.447" v="527" actId="26606"/>
          <ac:cxnSpMkLst>
            <pc:docMk/>
            <pc:sldMk cId="3979486692" sldId="264"/>
            <ac:cxnSpMk id="77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2:12:27.966" v="775" actId="26606"/>
          <ac:cxnSpMkLst>
            <pc:docMk/>
            <pc:sldMk cId="3979486692" sldId="264"/>
            <ac:cxnSpMk id="82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12:27.966" v="775" actId="26606"/>
          <ac:cxnSpMkLst>
            <pc:docMk/>
            <pc:sldMk cId="3979486692" sldId="264"/>
            <ac:cxnSpMk id="84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2:12:03.388" v="769" actId="26606"/>
          <ac:cxnSpMkLst>
            <pc:docMk/>
            <pc:sldMk cId="3979486692" sldId="264"/>
            <ac:cxnSpMk id="137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12:03.388" v="769" actId="26606"/>
          <ac:cxnSpMkLst>
            <pc:docMk/>
            <pc:sldMk cId="3979486692" sldId="264"/>
            <ac:cxnSpMk id="139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2:12:03.372" v="768" actId="26606"/>
          <ac:cxnSpMkLst>
            <pc:docMk/>
            <pc:sldMk cId="3979486692" sldId="264"/>
            <ac:cxnSpMk id="4101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2:12:44.434" v="781" actId="26606"/>
          <ac:cxnSpMkLst>
            <pc:docMk/>
            <pc:sldMk cId="3979486692" sldId="264"/>
            <ac:cxnSpMk id="4107" creationId="{6A810F53-4CAC-492E-A2F9-C147AA509B57}"/>
          </ac:cxnSpMkLst>
        </pc:cxnChg>
        <pc:cxnChg chg="add del">
          <ac:chgData name="Marek Czyszczoń" userId="16c79facf8b7dd32" providerId="LiveId" clId="{BFD95D29-BFFF-4745-9E85-DB870F5522B8}" dt="2022-05-03T12:12:44.418" v="780" actId="26606"/>
          <ac:cxnSpMkLst>
            <pc:docMk/>
            <pc:sldMk cId="3979486692" sldId="264"/>
            <ac:cxnSpMk id="4110" creationId="{6A810F53-4CAC-492E-A2F9-C147AA509B57}"/>
          </ac:cxnSpMkLst>
        </pc:cxnChg>
      </pc:sldChg>
      <pc:sldChg chg="new del">
        <pc:chgData name="Marek Czyszczoń" userId="16c79facf8b7dd32" providerId="LiveId" clId="{BFD95D29-BFFF-4745-9E85-DB870F5522B8}" dt="2022-05-02T11:15:43.142" v="344" actId="47"/>
        <pc:sldMkLst>
          <pc:docMk/>
          <pc:sldMk cId="397545688" sldId="265"/>
        </pc:sldMkLst>
      </pc:sldChg>
      <pc:sldChg chg="addSp delSp modSp new mod ord setBg addAnim setClrOvrMap">
        <pc:chgData name="Marek Czyszczoń" userId="16c79facf8b7dd32" providerId="LiveId" clId="{BFD95D29-BFFF-4745-9E85-DB870F5522B8}" dt="2022-05-03T12:09:23.808" v="738" actId="14100"/>
        <pc:sldMkLst>
          <pc:docMk/>
          <pc:sldMk cId="2126778956" sldId="266"/>
        </pc:sldMkLst>
        <pc:spChg chg="mod ord">
          <ac:chgData name="Marek Czyszczoń" userId="16c79facf8b7dd32" providerId="LiveId" clId="{BFD95D29-BFFF-4745-9E85-DB870F5522B8}" dt="2022-05-03T11:41:55.518" v="512" actId="26606"/>
          <ac:spMkLst>
            <pc:docMk/>
            <pc:sldMk cId="2126778956" sldId="266"/>
            <ac:spMk id="2" creationId="{3E694791-DF31-4696-93B3-AF89ECDC2C16}"/>
          </ac:spMkLst>
        </pc:spChg>
        <pc:spChg chg="del">
          <ac:chgData name="Marek Czyszczoń" userId="16c79facf8b7dd32" providerId="LiveId" clId="{BFD95D29-BFFF-4745-9E85-DB870F5522B8}" dt="2022-05-02T10:44:17.416" v="238" actId="478"/>
          <ac:spMkLst>
            <pc:docMk/>
            <pc:sldMk cId="2126778956" sldId="266"/>
            <ac:spMk id="3" creationId="{565A57B6-3792-478C-9580-D82D10612B19}"/>
          </ac:spMkLst>
        </pc:spChg>
        <pc:spChg chg="add del">
          <ac:chgData name="Marek Czyszczoń" userId="16c79facf8b7dd32" providerId="LiveId" clId="{BFD95D29-BFFF-4745-9E85-DB870F5522B8}" dt="2022-05-03T11:39:10.319" v="499" actId="26606"/>
          <ac:spMkLst>
            <pc:docMk/>
            <pc:sldMk cId="2126778956" sldId="266"/>
            <ac:spMk id="7" creationId="{66B332A4-D438-4773-A77F-5ED49A448D9D}"/>
          </ac:spMkLst>
        </pc:spChg>
        <pc:spChg chg="add del">
          <ac:chgData name="Marek Czyszczoń" userId="16c79facf8b7dd32" providerId="LiveId" clId="{BFD95D29-BFFF-4745-9E85-DB870F5522B8}" dt="2022-05-03T11:39:10.319" v="499" actId="26606"/>
          <ac:spMkLst>
            <pc:docMk/>
            <pc:sldMk cId="2126778956" sldId="266"/>
            <ac:spMk id="9" creationId="{DF9AD32D-FF05-44F4-BD4D-9CEE89B71EB9}"/>
          </ac:spMkLst>
        </pc:spChg>
        <pc:spChg chg="add del">
          <ac:chgData name="Marek Czyszczoń" userId="16c79facf8b7dd32" providerId="LiveId" clId="{BFD95D29-BFFF-4745-9E85-DB870F5522B8}" dt="2022-05-03T11:36:16.718" v="488" actId="26606"/>
          <ac:spMkLst>
            <pc:docMk/>
            <pc:sldMk cId="2126778956" sldId="266"/>
            <ac:spMk id="71" creationId="{0671A8AE-40A1-4631-A6B8-581AFF065482}"/>
          </ac:spMkLst>
        </pc:spChg>
        <pc:spChg chg="add del">
          <ac:chgData name="Marek Czyszczoń" userId="16c79facf8b7dd32" providerId="LiveId" clId="{BFD95D29-BFFF-4745-9E85-DB870F5522B8}" dt="2022-05-03T11:36:16.718" v="488" actId="26606"/>
          <ac:spMkLst>
            <pc:docMk/>
            <pc:sldMk cId="2126778956" sldId="266"/>
            <ac:spMk id="73" creationId="{AB58EF07-17C2-48CF-ABB0-EEF1F17CB8F0}"/>
          </ac:spMkLst>
        </pc:spChg>
        <pc:spChg chg="add del">
          <ac:chgData name="Marek Czyszczoń" userId="16c79facf8b7dd32" providerId="LiveId" clId="{BFD95D29-BFFF-4745-9E85-DB870F5522B8}" dt="2022-05-03T11:36:16.718" v="488" actId="26606"/>
          <ac:spMkLst>
            <pc:docMk/>
            <pc:sldMk cId="2126778956" sldId="266"/>
            <ac:spMk id="75" creationId="{AF2F604E-43BE-4DC3-B983-E071523364F8}"/>
          </ac:spMkLst>
        </pc:spChg>
        <pc:spChg chg="add del">
          <ac:chgData name="Marek Czyszczoń" userId="16c79facf8b7dd32" providerId="LiveId" clId="{BFD95D29-BFFF-4745-9E85-DB870F5522B8}" dt="2022-05-03T11:36:16.718" v="488" actId="26606"/>
          <ac:spMkLst>
            <pc:docMk/>
            <pc:sldMk cId="2126778956" sldId="266"/>
            <ac:spMk id="77" creationId="{08C9B587-E65E-4B52-B37C-ABEBB6E87928}"/>
          </ac:spMkLst>
        </pc:spChg>
        <pc:spChg chg="add del">
          <ac:chgData name="Marek Czyszczoń" userId="16c79facf8b7dd32" providerId="LiveId" clId="{BFD95D29-BFFF-4745-9E85-DB870F5522B8}" dt="2022-05-03T11:39:41.393" v="501" actId="26606"/>
          <ac:spMkLst>
            <pc:docMk/>
            <pc:sldMk cId="2126778956" sldId="266"/>
            <ac:spMk id="79" creationId="{FA69AAE0-49D5-4C8B-8BA2-55898C00E05E}"/>
          </ac:spMkLst>
        </pc:spChg>
        <pc:spChg chg="add">
          <ac:chgData name="Marek Czyszczoń" userId="16c79facf8b7dd32" providerId="LiveId" clId="{BFD95D29-BFFF-4745-9E85-DB870F5522B8}" dt="2022-05-03T11:41:55.518" v="512" actId="26606"/>
          <ac:spMkLst>
            <pc:docMk/>
            <pc:sldMk cId="2126778956" sldId="266"/>
            <ac:spMk id="147" creationId="{823AC064-BC96-4F32-8AE1-B2FD38754823}"/>
          </ac:spMkLst>
        </pc:spChg>
        <pc:spChg chg="add del">
          <ac:chgData name="Marek Czyszczoń" userId="16c79facf8b7dd32" providerId="LiveId" clId="{BFD95D29-BFFF-4745-9E85-DB870F5522B8}" dt="2022-05-03T11:39:10.319" v="498" actId="26606"/>
          <ac:spMkLst>
            <pc:docMk/>
            <pc:sldMk cId="2126778956" sldId="266"/>
            <ac:spMk id="2054" creationId="{FB5B0058-AF13-4859-B429-4EDDE2A26F7F}"/>
          </ac:spMkLst>
        </pc:spChg>
        <pc:spChg chg="add del">
          <ac:chgData name="Marek Czyszczoń" userId="16c79facf8b7dd32" providerId="LiveId" clId="{BFD95D29-BFFF-4745-9E85-DB870F5522B8}" dt="2022-05-03T11:39:10.319" v="498" actId="26606"/>
          <ac:spMkLst>
            <pc:docMk/>
            <pc:sldMk cId="2126778956" sldId="266"/>
            <ac:spMk id="2055" creationId="{0277405F-0B4F-4418-B773-1B38814125B6}"/>
          </ac:spMkLst>
        </pc:spChg>
        <pc:spChg chg="add del">
          <ac:chgData name="Marek Czyszczoń" userId="16c79facf8b7dd32" providerId="LiveId" clId="{BFD95D29-BFFF-4745-9E85-DB870F5522B8}" dt="2022-05-03T11:39:41.408" v="502" actId="26606"/>
          <ac:spMkLst>
            <pc:docMk/>
            <pc:sldMk cId="2126778956" sldId="266"/>
            <ac:spMk id="2057" creationId="{765F4110-C0FC-4D61-ACD2-A7C950EAE908}"/>
          </ac:spMkLst>
        </pc:spChg>
        <pc:spChg chg="add del">
          <ac:chgData name="Marek Czyszczoń" userId="16c79facf8b7dd32" providerId="LiveId" clId="{BFD95D29-BFFF-4745-9E85-DB870F5522B8}" dt="2022-05-03T11:41:55.518" v="512" actId="26606"/>
          <ac:spMkLst>
            <pc:docMk/>
            <pc:sldMk cId="2126778956" sldId="266"/>
            <ac:spMk id="2060" creationId="{765F4110-C0FC-4D61-ACD2-A7C950EAE908}"/>
          </ac:spMkLst>
        </pc:spChg>
        <pc:picChg chg="add mod">
          <ac:chgData name="Marek Czyszczoń" userId="16c79facf8b7dd32" providerId="LiveId" clId="{BFD95D29-BFFF-4745-9E85-DB870F5522B8}" dt="2022-05-03T11:42:29.388" v="514" actId="14100"/>
          <ac:picMkLst>
            <pc:docMk/>
            <pc:sldMk cId="2126778956" sldId="266"/>
            <ac:picMk id="3" creationId="{25F52255-3006-FD49-A8B8-13AB3E5906DC}"/>
          </ac:picMkLst>
        </pc:picChg>
        <pc:picChg chg="add mod">
          <ac:chgData name="Marek Czyszczoń" userId="16c79facf8b7dd32" providerId="LiveId" clId="{BFD95D29-BFFF-4745-9E85-DB870F5522B8}" dt="2022-05-03T12:09:23.808" v="738" actId="14100"/>
          <ac:picMkLst>
            <pc:docMk/>
            <pc:sldMk cId="2126778956" sldId="266"/>
            <ac:picMk id="2050" creationId="{287B0493-8C64-F5E8-4CF7-4ED2162B2CDF}"/>
          </ac:picMkLst>
        </pc:picChg>
        <pc:picChg chg="add del mod">
          <ac:chgData name="Marek Czyszczoń" userId="16c79facf8b7dd32" providerId="LiveId" clId="{BFD95D29-BFFF-4745-9E85-DB870F5522B8}" dt="2022-05-03T11:41:27.191" v="508" actId="478"/>
          <ac:picMkLst>
            <pc:docMk/>
            <pc:sldMk cId="2126778956" sldId="266"/>
            <ac:picMk id="2052" creationId="{7661F6B2-4AFA-BF25-BA80-CFD4DA64A597}"/>
          </ac:picMkLst>
        </pc:picChg>
        <pc:cxnChg chg="add del">
          <ac:chgData name="Marek Czyszczoń" userId="16c79facf8b7dd32" providerId="LiveId" clId="{BFD95D29-BFFF-4745-9E85-DB870F5522B8}" dt="2022-05-03T11:41:55.518" v="512" actId="26606"/>
          <ac:cxnSpMkLst>
            <pc:docMk/>
            <pc:sldMk cId="2126778956" sldId="266"/>
            <ac:cxnSpMk id="81" creationId="{CC94CBDB-A76C-499E-95AB-C0A049E3154E}"/>
          </ac:cxnSpMkLst>
        </pc:cxnChg>
        <pc:cxnChg chg="add">
          <ac:chgData name="Marek Czyszczoń" userId="16c79facf8b7dd32" providerId="LiveId" clId="{BFD95D29-BFFF-4745-9E85-DB870F5522B8}" dt="2022-05-03T11:41:55.518" v="512" actId="26606"/>
          <ac:cxnSpMkLst>
            <pc:docMk/>
            <pc:sldMk cId="2126778956" sldId="266"/>
            <ac:cxnSpMk id="145" creationId="{DB146403-F3D6-484B-B2ED-97F9565D0370}"/>
          </ac:cxnSpMkLst>
        </pc:cxnChg>
        <pc:cxnChg chg="add">
          <ac:chgData name="Marek Czyszczoń" userId="16c79facf8b7dd32" providerId="LiveId" clId="{BFD95D29-BFFF-4745-9E85-DB870F5522B8}" dt="2022-05-03T11:41:55.518" v="512" actId="26606"/>
          <ac:cxnSpMkLst>
            <pc:docMk/>
            <pc:sldMk cId="2126778956" sldId="266"/>
            <ac:cxnSpMk id="149" creationId="{7E7C77BC-7138-40B1-A15B-20F57A494629}"/>
          </ac:cxnSpMkLst>
        </pc:cxnChg>
        <pc:cxnChg chg="add del">
          <ac:chgData name="Marek Czyszczoń" userId="16c79facf8b7dd32" providerId="LiveId" clId="{BFD95D29-BFFF-4745-9E85-DB870F5522B8}" dt="2022-05-03T11:39:41.408" v="502" actId="26606"/>
          <ac:cxnSpMkLst>
            <pc:docMk/>
            <pc:sldMk cId="2126778956" sldId="266"/>
            <ac:cxnSpMk id="2058" creationId="{CC94CBDB-A76C-499E-95AB-C0A049E3154E}"/>
          </ac:cxnSpMkLst>
        </pc:cxnChg>
      </pc:sldChg>
      <pc:sldChg chg="addSp delSp modSp new mod setBg addAnim setClrOvrMap">
        <pc:chgData name="Marek Czyszczoń" userId="16c79facf8b7dd32" providerId="LiveId" clId="{BFD95D29-BFFF-4745-9E85-DB870F5522B8}" dt="2022-05-03T12:03:24.062" v="691" actId="26606"/>
        <pc:sldMkLst>
          <pc:docMk/>
          <pc:sldMk cId="3409270291" sldId="267"/>
        </pc:sldMkLst>
        <pc:spChg chg="mod ord">
          <ac:chgData name="Marek Czyszczoń" userId="16c79facf8b7dd32" providerId="LiveId" clId="{BFD95D29-BFFF-4745-9E85-DB870F5522B8}" dt="2022-05-03T12:03:24.062" v="691" actId="26606"/>
          <ac:spMkLst>
            <pc:docMk/>
            <pc:sldMk cId="3409270291" sldId="267"/>
            <ac:spMk id="2" creationId="{1CC62C6F-1F63-4541-9F16-6808760D17C6}"/>
          </ac:spMkLst>
        </pc:spChg>
        <pc:spChg chg="del">
          <ac:chgData name="Marek Czyszczoń" userId="16c79facf8b7dd32" providerId="LiveId" clId="{BFD95D29-BFFF-4745-9E85-DB870F5522B8}" dt="2022-05-02T10:51:04.049" v="291" actId="478"/>
          <ac:spMkLst>
            <pc:docMk/>
            <pc:sldMk cId="3409270291" sldId="267"/>
            <ac:spMk id="3" creationId="{B45AC383-0369-467D-A83A-DD5AC35D2CF6}"/>
          </ac:spMkLst>
        </pc:spChg>
        <pc:spChg chg="add del">
          <ac:chgData name="Marek Czyszczoń" userId="16c79facf8b7dd32" providerId="LiveId" clId="{BFD95D29-BFFF-4745-9E85-DB870F5522B8}" dt="2022-05-02T10:51:27.700" v="298" actId="26606"/>
          <ac:spMkLst>
            <pc:docMk/>
            <pc:sldMk cId="3409270291" sldId="267"/>
            <ac:spMk id="10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09:37:28.796" v="449" actId="26606"/>
          <ac:spMkLst>
            <pc:docMk/>
            <pc:sldMk cId="3409270291" sldId="267"/>
            <ac:spMk id="19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09:37:35.168" v="450" actId="26606"/>
          <ac:spMkLst>
            <pc:docMk/>
            <pc:sldMk cId="3409270291" sldId="267"/>
            <ac:spMk id="28" creationId="{86295E7F-EA66-480B-B001-C8BE7CD61903}"/>
          </ac:spMkLst>
        </pc:spChg>
        <pc:spChg chg="add del">
          <ac:chgData name="Marek Czyszczoń" userId="16c79facf8b7dd32" providerId="LiveId" clId="{BFD95D29-BFFF-4745-9E85-DB870F5522B8}" dt="2022-05-03T12:03:24.062" v="691" actId="26606"/>
          <ac:spMkLst>
            <pc:docMk/>
            <pc:sldMk cId="3409270291" sldId="267"/>
            <ac:spMk id="35" creationId="{44B42A97-2187-442B-BB48-39526296DA52}"/>
          </ac:spMkLst>
        </pc:spChg>
        <pc:spChg chg="add del">
          <ac:chgData name="Marek Czyszczoń" userId="16c79facf8b7dd32" providerId="LiveId" clId="{BFD95D29-BFFF-4745-9E85-DB870F5522B8}" dt="2022-05-03T12:03:24.062" v="691" actId="26606"/>
          <ac:spMkLst>
            <pc:docMk/>
            <pc:sldMk cId="3409270291" sldId="267"/>
            <ac:spMk id="37" creationId="{F40CA114-B78B-4E3B-A785-96745276B6FB}"/>
          </ac:spMkLst>
        </pc:spChg>
        <pc:spChg chg="add del">
          <ac:chgData name="Marek Czyszczoń" userId="16c79facf8b7dd32" providerId="LiveId" clId="{BFD95D29-BFFF-4745-9E85-DB870F5522B8}" dt="2022-05-03T12:03:24.062" v="691" actId="26606"/>
          <ac:spMkLst>
            <pc:docMk/>
            <pc:sldMk cId="3409270291" sldId="267"/>
            <ac:spMk id="39" creationId="{1B1D834C-2707-49B0-A3CE-334D83DFF044}"/>
          </ac:spMkLst>
        </pc:spChg>
        <pc:spChg chg="add del">
          <ac:chgData name="Marek Czyszczoń" userId="16c79facf8b7dd32" providerId="LiveId" clId="{BFD95D29-BFFF-4745-9E85-DB870F5522B8}" dt="2022-05-03T12:03:24.046" v="690" actId="26606"/>
          <ac:spMkLst>
            <pc:docMk/>
            <pc:sldMk cId="3409270291" sldId="267"/>
            <ac:spMk id="44" creationId="{37C89E4B-3C9F-44B9-8B86-D9E3D112D8EC}"/>
          </ac:spMkLst>
        </pc:spChg>
        <pc:spChg chg="add">
          <ac:chgData name="Marek Czyszczoń" userId="16c79facf8b7dd32" providerId="LiveId" clId="{BFD95D29-BFFF-4745-9E85-DB870F5522B8}" dt="2022-05-03T12:03:24.062" v="691" actId="26606"/>
          <ac:spMkLst>
            <pc:docMk/>
            <pc:sldMk cId="3409270291" sldId="267"/>
            <ac:spMk id="50" creationId="{823AC064-BC96-4F32-8AE1-B2FD38754823}"/>
          </ac:spMkLst>
        </pc:spChg>
        <pc:picChg chg="add mod ord modCrop">
          <ac:chgData name="Marek Czyszczoń" userId="16c79facf8b7dd32" providerId="LiveId" clId="{BFD95D29-BFFF-4745-9E85-DB870F5522B8}" dt="2022-05-03T12:03:24.062" v="691" actId="26606"/>
          <ac:picMkLst>
            <pc:docMk/>
            <pc:sldMk cId="3409270291" sldId="267"/>
            <ac:picMk id="5" creationId="{DA3F1C3C-75CA-40E7-907D-34D340E68163}"/>
          </ac:picMkLst>
        </pc:picChg>
        <pc:picChg chg="del mod">
          <ac:chgData name="Marek Czyszczoń" userId="16c79facf8b7dd32" providerId="LiveId" clId="{BFD95D29-BFFF-4745-9E85-DB870F5522B8}" dt="2022-05-02T10:56:31.878" v="309"/>
          <ac:picMkLst>
            <pc:docMk/>
            <pc:sldMk cId="3409270291" sldId="267"/>
            <ac:picMk id="7" creationId="{458A2F30-C129-47F9-9A91-B81A1E38E26A}"/>
          </ac:picMkLst>
        </pc:picChg>
        <pc:cxnChg chg="add del">
          <ac:chgData name="Marek Czyszczoń" userId="16c79facf8b7dd32" providerId="LiveId" clId="{BFD95D29-BFFF-4745-9E85-DB870F5522B8}" dt="2022-05-02T10:51:27.700" v="298" actId="26606"/>
          <ac:cxnSpMkLst>
            <pc:docMk/>
            <pc:sldMk cId="3409270291" sldId="267"/>
            <ac:cxnSpMk id="12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2T10:51:27.700" v="298" actId="26606"/>
          <ac:cxnSpMkLst>
            <pc:docMk/>
            <pc:sldMk cId="3409270291" sldId="267"/>
            <ac:cxnSpMk id="14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09:37:28.796" v="449" actId="26606"/>
          <ac:cxnSpMkLst>
            <pc:docMk/>
            <pc:sldMk cId="3409270291" sldId="267"/>
            <ac:cxnSpMk id="21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09:37:28.796" v="449" actId="26606"/>
          <ac:cxnSpMkLst>
            <pc:docMk/>
            <pc:sldMk cId="3409270291" sldId="267"/>
            <ac:cxnSpMk id="23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09:37:35.168" v="450" actId="26606"/>
          <ac:cxnSpMkLst>
            <pc:docMk/>
            <pc:sldMk cId="3409270291" sldId="267"/>
            <ac:cxnSpMk id="30" creationId="{E126E481-B945-4179-BD79-05E96E9B29E1}"/>
          </ac:cxnSpMkLst>
        </pc:cxnChg>
        <pc:cxnChg chg="add del">
          <ac:chgData name="Marek Czyszczoń" userId="16c79facf8b7dd32" providerId="LiveId" clId="{BFD95D29-BFFF-4745-9E85-DB870F5522B8}" dt="2022-05-03T12:03:24.046" v="690" actId="26606"/>
          <ac:cxnSpMkLst>
            <pc:docMk/>
            <pc:sldMk cId="3409270291" sldId="267"/>
            <ac:cxnSpMk id="46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03:24.046" v="690" actId="26606"/>
          <ac:cxnSpMkLst>
            <pc:docMk/>
            <pc:sldMk cId="3409270291" sldId="267"/>
            <ac:cxnSpMk id="48" creationId="{D891E407-403B-4764-86C9-33A56D3BCAA3}"/>
          </ac:cxnSpMkLst>
        </pc:cxnChg>
        <pc:cxnChg chg="add">
          <ac:chgData name="Marek Czyszczoń" userId="16c79facf8b7dd32" providerId="LiveId" clId="{BFD95D29-BFFF-4745-9E85-DB870F5522B8}" dt="2022-05-03T12:03:24.062" v="691" actId="26606"/>
          <ac:cxnSpMkLst>
            <pc:docMk/>
            <pc:sldMk cId="3409270291" sldId="267"/>
            <ac:cxnSpMk id="51" creationId="{7E7C77BC-7138-40B1-A15B-20F57A494629}"/>
          </ac:cxnSpMkLst>
        </pc:cxnChg>
      </pc:sldChg>
      <pc:sldChg chg="addSp delSp modSp new mod setBg addAnim">
        <pc:chgData name="Marek Czyszczoń" userId="16c79facf8b7dd32" providerId="LiveId" clId="{BFD95D29-BFFF-4745-9E85-DB870F5522B8}" dt="2022-05-03T09:37:12.026" v="448" actId="26606"/>
        <pc:sldMkLst>
          <pc:docMk/>
          <pc:sldMk cId="2161050189" sldId="268"/>
        </pc:sldMkLst>
        <pc:spChg chg="mod ord">
          <ac:chgData name="Marek Czyszczoń" userId="16c79facf8b7dd32" providerId="LiveId" clId="{BFD95D29-BFFF-4745-9E85-DB870F5522B8}" dt="2022-05-03T09:37:12.026" v="448" actId="26606"/>
          <ac:spMkLst>
            <pc:docMk/>
            <pc:sldMk cId="2161050189" sldId="268"/>
            <ac:spMk id="2" creationId="{9C224991-9338-4C2E-BC1E-273CAA6328D5}"/>
          </ac:spMkLst>
        </pc:spChg>
        <pc:spChg chg="del">
          <ac:chgData name="Marek Czyszczoń" userId="16c79facf8b7dd32" providerId="LiveId" clId="{BFD95D29-BFFF-4745-9E85-DB870F5522B8}" dt="2022-05-02T10:56:43.088" v="311" actId="478"/>
          <ac:spMkLst>
            <pc:docMk/>
            <pc:sldMk cId="2161050189" sldId="268"/>
            <ac:spMk id="3" creationId="{A4837162-1614-4695-BD62-B3B0B627234E}"/>
          </ac:spMkLst>
        </pc:spChg>
        <pc:spChg chg="add del">
          <ac:chgData name="Marek Czyszczoń" userId="16c79facf8b7dd32" providerId="LiveId" clId="{BFD95D29-BFFF-4745-9E85-DB870F5522B8}" dt="2022-05-03T09:37:12.026" v="448" actId="26606"/>
          <ac:spMkLst>
            <pc:docMk/>
            <pc:sldMk cId="2161050189" sldId="268"/>
            <ac:spMk id="10" creationId="{37C89E4B-3C9F-44B9-8B86-D9E3D112D8EC}"/>
          </ac:spMkLst>
        </pc:spChg>
        <pc:spChg chg="add">
          <ac:chgData name="Marek Czyszczoń" userId="16c79facf8b7dd32" providerId="LiveId" clId="{BFD95D29-BFFF-4745-9E85-DB870F5522B8}" dt="2022-05-03T09:37:12.026" v="448" actId="26606"/>
          <ac:spMkLst>
            <pc:docMk/>
            <pc:sldMk cId="2161050189" sldId="268"/>
            <ac:spMk id="21" creationId="{823AC064-BC96-4F32-8AE1-B2FD38754823}"/>
          </ac:spMkLst>
        </pc:spChg>
        <pc:picChg chg="add mod ord modCrop">
          <ac:chgData name="Marek Czyszczoń" userId="16c79facf8b7dd32" providerId="LiveId" clId="{BFD95D29-BFFF-4745-9E85-DB870F5522B8}" dt="2022-05-03T09:37:12.026" v="448" actId="26606"/>
          <ac:picMkLst>
            <pc:docMk/>
            <pc:sldMk cId="2161050189" sldId="268"/>
            <ac:picMk id="5" creationId="{956D2BE3-43E2-40C5-8B1E-0501E686B620}"/>
          </ac:picMkLst>
        </pc:picChg>
        <pc:picChg chg="add mod">
          <ac:chgData name="Marek Czyszczoń" userId="16c79facf8b7dd32" providerId="LiveId" clId="{BFD95D29-BFFF-4745-9E85-DB870F5522B8}" dt="2022-05-03T09:37:12.026" v="448" actId="26606"/>
          <ac:picMkLst>
            <pc:docMk/>
            <pc:sldMk cId="2161050189" sldId="268"/>
            <ac:picMk id="7" creationId="{F2077A6B-7FA7-BEED-D61D-3DEFCB9F8CC6}"/>
          </ac:picMkLst>
        </pc:picChg>
        <pc:picChg chg="del mod">
          <ac:chgData name="Marek Czyszczoń" userId="16c79facf8b7dd32" providerId="LiveId" clId="{BFD95D29-BFFF-4745-9E85-DB870F5522B8}" dt="2022-05-02T11:22:53.536" v="347" actId="21"/>
          <ac:picMkLst>
            <pc:docMk/>
            <pc:sldMk cId="2161050189" sldId="268"/>
            <ac:picMk id="3074" creationId="{2C742368-0751-1BE0-AD51-95A077467148}"/>
          </ac:picMkLst>
        </pc:picChg>
        <pc:cxnChg chg="add del">
          <ac:chgData name="Marek Czyszczoń" userId="16c79facf8b7dd32" providerId="LiveId" clId="{BFD95D29-BFFF-4745-9E85-DB870F5522B8}" dt="2022-05-03T09:37:12.026" v="448" actId="26606"/>
          <ac:cxnSpMkLst>
            <pc:docMk/>
            <pc:sldMk cId="2161050189" sldId="268"/>
            <ac:cxnSpMk id="12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09:37:12.026" v="448" actId="26606"/>
          <ac:cxnSpMkLst>
            <pc:docMk/>
            <pc:sldMk cId="2161050189" sldId="268"/>
            <ac:cxnSpMk id="14" creationId="{D891E407-403B-4764-86C9-33A56D3BCAA3}"/>
          </ac:cxnSpMkLst>
        </pc:cxnChg>
        <pc:cxnChg chg="add">
          <ac:chgData name="Marek Czyszczoń" userId="16c79facf8b7dd32" providerId="LiveId" clId="{BFD95D29-BFFF-4745-9E85-DB870F5522B8}" dt="2022-05-03T09:37:12.026" v="448" actId="26606"/>
          <ac:cxnSpMkLst>
            <pc:docMk/>
            <pc:sldMk cId="2161050189" sldId="268"/>
            <ac:cxnSpMk id="19" creationId="{DB146403-F3D6-484B-B2ED-97F9565D0370}"/>
          </ac:cxnSpMkLst>
        </pc:cxnChg>
        <pc:cxnChg chg="add">
          <ac:chgData name="Marek Czyszczoń" userId="16c79facf8b7dd32" providerId="LiveId" clId="{BFD95D29-BFFF-4745-9E85-DB870F5522B8}" dt="2022-05-03T09:37:12.026" v="448" actId="26606"/>
          <ac:cxnSpMkLst>
            <pc:docMk/>
            <pc:sldMk cId="2161050189" sldId="268"/>
            <ac:cxnSpMk id="23" creationId="{7E7C77BC-7138-40B1-A15B-20F57A494629}"/>
          </ac:cxnSpMkLst>
        </pc:cxnChg>
      </pc:sldChg>
      <pc:sldChg chg="addSp new add del">
        <pc:chgData name="Marek Czyszczoń" userId="16c79facf8b7dd32" providerId="LiveId" clId="{BFD95D29-BFFF-4745-9E85-DB870F5522B8}" dt="2022-05-03T11:45:59.913" v="531" actId="2696"/>
        <pc:sldMkLst>
          <pc:docMk/>
          <pc:sldMk cId="1359100259" sldId="269"/>
        </pc:sldMkLst>
        <pc:picChg chg="add">
          <ac:chgData name="Marek Czyszczoń" userId="16c79facf8b7dd32" providerId="LiveId" clId="{BFD95D29-BFFF-4745-9E85-DB870F5522B8}" dt="2022-05-02T11:15:03.584" v="339"/>
          <ac:picMkLst>
            <pc:docMk/>
            <pc:sldMk cId="1359100259" sldId="269"/>
            <ac:picMk id="1026" creationId="{F60B5D0D-AD60-35AC-0715-584801563746}"/>
          </ac:picMkLst>
        </pc:picChg>
      </pc:sldChg>
      <pc:sldChg chg="addSp delSp modSp new mod setBg addAnim setClrOvrMap">
        <pc:chgData name="Marek Czyszczoń" userId="16c79facf8b7dd32" providerId="LiveId" clId="{BFD95D29-BFFF-4745-9E85-DB870F5522B8}" dt="2022-05-03T12:09:51.807" v="752" actId="1076"/>
        <pc:sldMkLst>
          <pc:docMk/>
          <pc:sldMk cId="2059860844" sldId="270"/>
        </pc:sldMkLst>
        <pc:spChg chg="mod ord">
          <ac:chgData name="Marek Czyszczoń" userId="16c79facf8b7dd32" providerId="LiveId" clId="{BFD95D29-BFFF-4745-9E85-DB870F5522B8}" dt="2022-05-03T12:09:51.807" v="752" actId="1076"/>
          <ac:spMkLst>
            <pc:docMk/>
            <pc:sldMk cId="2059860844" sldId="270"/>
            <ac:spMk id="2" creationId="{23A196A7-A303-6563-5D10-F5635553D016}"/>
          </ac:spMkLst>
        </pc:spChg>
        <pc:spChg chg="del">
          <ac:chgData name="Marek Czyszczoń" userId="16c79facf8b7dd32" providerId="LiveId" clId="{BFD95D29-BFFF-4745-9E85-DB870F5522B8}" dt="2022-05-02T11:23:08.339" v="351" actId="478"/>
          <ac:spMkLst>
            <pc:docMk/>
            <pc:sldMk cId="2059860844" sldId="270"/>
            <ac:spMk id="3" creationId="{E10FAD95-1A86-0346-5E51-E680328023B9}"/>
          </ac:spMkLst>
        </pc:spChg>
        <pc:spChg chg="add del">
          <ac:chgData name="Marek Czyszczoń" userId="16c79facf8b7dd32" providerId="LiveId" clId="{BFD95D29-BFFF-4745-9E85-DB870F5522B8}" dt="2022-05-03T09:38:21.743" v="455" actId="26606"/>
          <ac:spMkLst>
            <pc:docMk/>
            <pc:sldMk cId="2059860844" sldId="270"/>
            <ac:spMk id="9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1:50:24.726" v="559" actId="26606"/>
          <ac:spMkLst>
            <pc:docMk/>
            <pc:sldMk cId="2059860844" sldId="270"/>
            <ac:spMk id="21" creationId="{96918796-2918-40D6-BE3A-4600C47FCD42}"/>
          </ac:spMkLst>
        </pc:spChg>
        <pc:spChg chg="add del">
          <ac:chgData name="Marek Czyszczoń" userId="16c79facf8b7dd32" providerId="LiveId" clId="{BFD95D29-BFFF-4745-9E85-DB870F5522B8}" dt="2022-05-03T11:50:21.192" v="556" actId="26606"/>
          <ac:spMkLst>
            <pc:docMk/>
            <pc:sldMk cId="2059860844" sldId="270"/>
            <ac:spMk id="26" creationId="{0DE6A193-4755-479A-BC6F-A7EBCA73BE1A}"/>
          </ac:spMkLst>
        </pc:spChg>
        <pc:spChg chg="add del">
          <ac:chgData name="Marek Czyszczoń" userId="16c79facf8b7dd32" providerId="LiveId" clId="{BFD95D29-BFFF-4745-9E85-DB870F5522B8}" dt="2022-05-03T11:50:21.192" v="556" actId="26606"/>
          <ac:spMkLst>
            <pc:docMk/>
            <pc:sldMk cId="2059860844" sldId="270"/>
            <ac:spMk id="28" creationId="{5A55B759-31A7-423C-9BC2-A8BC09FE98B9}"/>
          </ac:spMkLst>
        </pc:spChg>
        <pc:spChg chg="add del">
          <ac:chgData name="Marek Czyszczoń" userId="16c79facf8b7dd32" providerId="LiveId" clId="{BFD95D29-BFFF-4745-9E85-DB870F5522B8}" dt="2022-05-03T11:50:21.192" v="556" actId="26606"/>
          <ac:spMkLst>
            <pc:docMk/>
            <pc:sldMk cId="2059860844" sldId="270"/>
            <ac:spMk id="30" creationId="{617D17FB-975C-487E-8519-38E547609E33}"/>
          </ac:spMkLst>
        </pc:spChg>
        <pc:picChg chg="add mod ord">
          <ac:chgData name="Marek Czyszczoń" userId="16c79facf8b7dd32" providerId="LiveId" clId="{BFD95D29-BFFF-4745-9E85-DB870F5522B8}" dt="2022-05-03T11:50:24.726" v="559" actId="26606"/>
          <ac:picMkLst>
            <pc:docMk/>
            <pc:sldMk cId="2059860844" sldId="270"/>
            <ac:picMk id="4" creationId="{75223E36-1855-5E6E-05CF-A32E3A67E0D3}"/>
          </ac:picMkLst>
        </pc:picChg>
        <pc:picChg chg="add mod ord">
          <ac:chgData name="Marek Czyszczoń" userId="16c79facf8b7dd32" providerId="LiveId" clId="{BFD95D29-BFFF-4745-9E85-DB870F5522B8}" dt="2022-05-03T11:50:24.726" v="559" actId="26606"/>
          <ac:picMkLst>
            <pc:docMk/>
            <pc:sldMk cId="2059860844" sldId="270"/>
            <ac:picMk id="5" creationId="{2FB57B57-C2C6-F597-93F4-7431A4A54456}"/>
          </ac:picMkLst>
        </pc:picChg>
        <pc:cxnChg chg="add del">
          <ac:chgData name="Marek Czyszczoń" userId="16c79facf8b7dd32" providerId="LiveId" clId="{BFD95D29-BFFF-4745-9E85-DB870F5522B8}" dt="2022-05-03T11:49:43.695" v="553" actId="26606"/>
          <ac:cxnSpMkLst>
            <pc:docMk/>
            <pc:sldMk cId="2059860844" sldId="270"/>
            <ac:cxnSpMk id="14" creationId="{EBAD6A72-88E8-42F7-88B9-CAF744536BE4}"/>
          </ac:cxnSpMkLst>
        </pc:cxnChg>
        <pc:cxnChg chg="add del">
          <ac:chgData name="Marek Czyszczoń" userId="16c79facf8b7dd32" providerId="LiveId" clId="{BFD95D29-BFFF-4745-9E85-DB870F5522B8}" dt="2022-05-03T11:49:43.695" v="553" actId="26606"/>
          <ac:cxnSpMkLst>
            <pc:docMk/>
            <pc:sldMk cId="2059860844" sldId="270"/>
            <ac:cxnSpMk id="16" creationId="{C800968E-0A99-46C4-A9B2-6A63AC66F4B0}"/>
          </ac:cxnSpMkLst>
        </pc:cxnChg>
        <pc:cxnChg chg="add del">
          <ac:chgData name="Marek Czyszczoń" userId="16c79facf8b7dd32" providerId="LiveId" clId="{BFD95D29-BFFF-4745-9E85-DB870F5522B8}" dt="2022-05-03T11:50:24.726" v="558" actId="26606"/>
          <ac:cxnSpMkLst>
            <pc:docMk/>
            <pc:sldMk cId="2059860844" sldId="270"/>
            <ac:cxnSpMk id="32" creationId="{B6375111-306C-49EA-9DD1-79A2ED78FA30}"/>
          </ac:cxnSpMkLst>
        </pc:cxnChg>
        <pc:cxnChg chg="add">
          <ac:chgData name="Marek Czyszczoń" userId="16c79facf8b7dd32" providerId="LiveId" clId="{BFD95D29-BFFF-4745-9E85-DB870F5522B8}" dt="2022-05-03T11:50:24.726" v="559" actId="26606"/>
          <ac:cxnSpMkLst>
            <pc:docMk/>
            <pc:sldMk cId="2059860844" sldId="270"/>
            <ac:cxnSpMk id="34" creationId="{EBAD6A72-88E8-42F7-88B9-CAF744536BE4}"/>
          </ac:cxnSpMkLst>
        </pc:cxnChg>
        <pc:cxnChg chg="add">
          <ac:chgData name="Marek Czyszczoń" userId="16c79facf8b7dd32" providerId="LiveId" clId="{BFD95D29-BFFF-4745-9E85-DB870F5522B8}" dt="2022-05-03T11:50:24.726" v="559" actId="26606"/>
          <ac:cxnSpMkLst>
            <pc:docMk/>
            <pc:sldMk cId="2059860844" sldId="270"/>
            <ac:cxnSpMk id="35" creationId="{C800968E-0A99-46C4-A9B2-6A63AC66F4B0}"/>
          </ac:cxnSpMkLst>
        </pc:cxnChg>
      </pc:sldChg>
      <pc:sldChg chg="addSp delSp modSp new mod setBg addAnim delAnim setClrOvrMap">
        <pc:chgData name="Marek Czyszczoń" userId="16c79facf8b7dd32" providerId="LiveId" clId="{BFD95D29-BFFF-4745-9E85-DB870F5522B8}" dt="2022-05-03T11:55:50.061" v="637" actId="478"/>
        <pc:sldMkLst>
          <pc:docMk/>
          <pc:sldMk cId="762452405" sldId="271"/>
        </pc:sldMkLst>
        <pc:spChg chg="mod">
          <ac:chgData name="Marek Czyszczoń" userId="16c79facf8b7dd32" providerId="LiveId" clId="{BFD95D29-BFFF-4745-9E85-DB870F5522B8}" dt="2022-05-03T11:54:36.193" v="604" actId="26606"/>
          <ac:spMkLst>
            <pc:docMk/>
            <pc:sldMk cId="762452405" sldId="271"/>
            <ac:spMk id="2" creationId="{8B61CEBA-B1AB-DBA1-4F09-E6BAF476A147}"/>
          </ac:spMkLst>
        </pc:spChg>
        <pc:spChg chg="del">
          <ac:chgData name="Marek Czyszczoń" userId="16c79facf8b7dd32" providerId="LiveId" clId="{BFD95D29-BFFF-4745-9E85-DB870F5522B8}" dt="2022-05-02T11:27:58.386" v="380" actId="478"/>
          <ac:spMkLst>
            <pc:docMk/>
            <pc:sldMk cId="762452405" sldId="271"/>
            <ac:spMk id="3" creationId="{A69E1021-DE6B-5D7D-E6D2-09EA07975D49}"/>
          </ac:spMkLst>
        </pc:spChg>
        <pc:spChg chg="add del">
          <ac:chgData name="Marek Czyszczoń" userId="16c79facf8b7dd32" providerId="LiveId" clId="{BFD95D29-BFFF-4745-9E85-DB870F5522B8}" dt="2022-05-03T09:54:45.997" v="479" actId="26606"/>
          <ac:spMkLst>
            <pc:docMk/>
            <pc:sldMk cId="762452405" sldId="271"/>
            <ac:spMk id="73" creationId="{8537B233-9CDD-4A90-AABB-A8963DEE4FBC}"/>
          </ac:spMkLst>
        </pc:spChg>
        <pc:spChg chg="add del">
          <ac:chgData name="Marek Czyszczoń" userId="16c79facf8b7dd32" providerId="LiveId" clId="{BFD95D29-BFFF-4745-9E85-DB870F5522B8}" dt="2022-05-03T11:54:36.193" v="604" actId="26606"/>
          <ac:spMkLst>
            <pc:docMk/>
            <pc:sldMk cId="762452405" sldId="271"/>
            <ac:spMk id="4102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1:54:36.193" v="604" actId="26606"/>
          <ac:spMkLst>
            <pc:docMk/>
            <pc:sldMk cId="762452405" sldId="271"/>
            <ac:spMk id="4104" creationId="{E49CC64F-7275-4E33-961B-0C5CDC439875}"/>
          </ac:spMkLst>
        </pc:spChg>
        <pc:picChg chg="add del mod">
          <ac:chgData name="Marek Czyszczoń" userId="16c79facf8b7dd32" providerId="LiveId" clId="{BFD95D29-BFFF-4745-9E85-DB870F5522B8}" dt="2022-05-03T11:55:50.061" v="637" actId="478"/>
          <ac:picMkLst>
            <pc:docMk/>
            <pc:sldMk cId="762452405" sldId="271"/>
            <ac:picMk id="4" creationId="{D56B563F-36AC-DDF8-483C-12E94488F4BA}"/>
          </ac:picMkLst>
        </pc:picChg>
        <pc:picChg chg="add del mod">
          <ac:chgData name="Marek Czyszczoń" userId="16c79facf8b7dd32" providerId="LiveId" clId="{BFD95D29-BFFF-4745-9E85-DB870F5522B8}" dt="2022-05-03T11:54:34.100" v="601"/>
          <ac:picMkLst>
            <pc:docMk/>
            <pc:sldMk cId="762452405" sldId="271"/>
            <ac:picMk id="10" creationId="{BD07576F-05B5-26C8-1446-3847D11871F6}"/>
          </ac:picMkLst>
        </pc:picChg>
        <pc:picChg chg="add del mod">
          <ac:chgData name="Marek Czyszczoń" userId="16c79facf8b7dd32" providerId="LiveId" clId="{BFD95D29-BFFF-4745-9E85-DB870F5522B8}" dt="2022-05-02T11:27:27.636" v="379" actId="478"/>
          <ac:picMkLst>
            <pc:docMk/>
            <pc:sldMk cId="762452405" sldId="271"/>
            <ac:picMk id="4098" creationId="{65399F88-2CC7-7657-DBBB-C2A3D7931BA4}"/>
          </ac:picMkLst>
        </pc:picChg>
        <pc:picChg chg="add del mod">
          <ac:chgData name="Marek Czyszczoń" userId="16c79facf8b7dd32" providerId="LiveId" clId="{BFD95D29-BFFF-4745-9E85-DB870F5522B8}" dt="2022-05-03T11:54:55.325" v="605" actId="478"/>
          <ac:picMkLst>
            <pc:docMk/>
            <pc:sldMk cId="762452405" sldId="271"/>
            <ac:picMk id="4100" creationId="{3173AC99-BBC6-2861-8CE0-63C826675471}"/>
          </ac:picMkLst>
        </pc:picChg>
        <pc:cxnChg chg="add del">
          <ac:chgData name="Marek Czyszczoń" userId="16c79facf8b7dd32" providerId="LiveId" clId="{BFD95D29-BFFF-4745-9E85-DB870F5522B8}" dt="2022-05-03T09:54:45.997" v="479" actId="26606"/>
          <ac:cxnSpMkLst>
            <pc:docMk/>
            <pc:sldMk cId="762452405" sldId="271"/>
            <ac:cxnSpMk id="75" creationId="{040575EE-C594-4566-BC00-663004E52AB5}"/>
          </ac:cxnSpMkLst>
        </pc:cxnChg>
      </pc:sldChg>
      <pc:sldChg chg="addSp delSp modSp new del mod ord">
        <pc:chgData name="Marek Czyszczoń" userId="16c79facf8b7dd32" providerId="LiveId" clId="{BFD95D29-BFFF-4745-9E85-DB870F5522B8}" dt="2022-05-03T12:06:41.931" v="715" actId="47"/>
        <pc:sldMkLst>
          <pc:docMk/>
          <pc:sldMk cId="1103941156" sldId="272"/>
        </pc:sldMkLst>
        <pc:spChg chg="mod">
          <ac:chgData name="Marek Czyszczoń" userId="16c79facf8b7dd32" providerId="LiveId" clId="{BFD95D29-BFFF-4745-9E85-DB870F5522B8}" dt="2022-05-02T11:33:45.108" v="395" actId="20577"/>
          <ac:spMkLst>
            <pc:docMk/>
            <pc:sldMk cId="1103941156" sldId="272"/>
            <ac:spMk id="2" creationId="{36D02946-CE04-2E23-DCEA-C96F9135D87A}"/>
          </ac:spMkLst>
        </pc:spChg>
        <pc:spChg chg="del">
          <ac:chgData name="Marek Czyszczoń" userId="16c79facf8b7dd32" providerId="LiveId" clId="{BFD95D29-BFFF-4745-9E85-DB870F5522B8}" dt="2022-05-02T11:33:25.079" v="387" actId="478"/>
          <ac:spMkLst>
            <pc:docMk/>
            <pc:sldMk cId="1103941156" sldId="272"/>
            <ac:spMk id="3" creationId="{6E5EEFAC-8941-21FE-6186-480BA45E976E}"/>
          </ac:spMkLst>
        </pc:spChg>
        <pc:picChg chg="add del">
          <ac:chgData name="Marek Czyszczoń" userId="16c79facf8b7dd32" providerId="LiveId" clId="{BFD95D29-BFFF-4745-9E85-DB870F5522B8}" dt="2022-05-03T09:37:01.713" v="446" actId="21"/>
          <ac:picMkLst>
            <pc:docMk/>
            <pc:sldMk cId="1103941156" sldId="272"/>
            <ac:picMk id="1026" creationId="{3D54BF8B-6B28-D619-7E80-D9797F161267}"/>
          </ac:picMkLst>
        </pc:picChg>
        <pc:picChg chg="add del mod">
          <ac:chgData name="Marek Czyszczoń" userId="16c79facf8b7dd32" providerId="LiveId" clId="{BFD95D29-BFFF-4745-9E85-DB870F5522B8}" dt="2022-05-03T09:33:29.671" v="437" actId="478"/>
          <ac:picMkLst>
            <pc:docMk/>
            <pc:sldMk cId="1103941156" sldId="272"/>
            <ac:picMk id="6146" creationId="{6FA1FCDA-17C7-B24D-F0A1-A4B75A45CD88}"/>
          </ac:picMkLst>
        </pc:picChg>
      </pc:sldChg>
      <pc:sldChg chg="addSp delSp new del mod">
        <pc:chgData name="Marek Czyszczoń" userId="16c79facf8b7dd32" providerId="LiveId" clId="{BFD95D29-BFFF-4745-9E85-DB870F5522B8}" dt="2022-05-03T09:34:14.869" v="440" actId="47"/>
        <pc:sldMkLst>
          <pc:docMk/>
          <pc:sldMk cId="3628972145" sldId="273"/>
        </pc:sldMkLst>
        <pc:spChg chg="del">
          <ac:chgData name="Marek Czyszczoń" userId="16c79facf8b7dd32" providerId="LiveId" clId="{BFD95D29-BFFF-4745-9E85-DB870F5522B8}" dt="2022-05-02T11:38:36.041" v="397" actId="478"/>
          <ac:spMkLst>
            <pc:docMk/>
            <pc:sldMk cId="3628972145" sldId="273"/>
            <ac:spMk id="3" creationId="{96B91761-4614-0A22-8571-5B27D21613A2}"/>
          </ac:spMkLst>
        </pc:spChg>
        <pc:picChg chg="add">
          <ac:chgData name="Marek Czyszczoń" userId="16c79facf8b7dd32" providerId="LiveId" clId="{BFD95D29-BFFF-4745-9E85-DB870F5522B8}" dt="2022-05-02T11:38:37.358" v="398"/>
          <ac:picMkLst>
            <pc:docMk/>
            <pc:sldMk cId="3628972145" sldId="273"/>
            <ac:picMk id="7170" creationId="{F6EE3293-E057-6191-5716-08BA53978B48}"/>
          </ac:picMkLst>
        </pc:picChg>
      </pc:sldChg>
      <pc:sldChg chg="addSp delSp modSp new del mod ord setBg setClrOvrMap">
        <pc:chgData name="Marek Czyszczoń" userId="16c79facf8b7dd32" providerId="LiveId" clId="{BFD95D29-BFFF-4745-9E85-DB870F5522B8}" dt="2022-05-03T09:38:45.401" v="459" actId="2696"/>
        <pc:sldMkLst>
          <pc:docMk/>
          <pc:sldMk cId="1590258136" sldId="274"/>
        </pc:sldMkLst>
        <pc:spChg chg="mod">
          <ac:chgData name="Marek Czyszczoń" userId="16c79facf8b7dd32" providerId="LiveId" clId="{BFD95D29-BFFF-4745-9E85-DB870F5522B8}" dt="2022-05-02T11:42:29.237" v="436" actId="26606"/>
          <ac:spMkLst>
            <pc:docMk/>
            <pc:sldMk cId="1590258136" sldId="274"/>
            <ac:spMk id="2" creationId="{4C4830D6-BC24-7226-A165-C56AE6300217}"/>
          </ac:spMkLst>
        </pc:spChg>
        <pc:spChg chg="del">
          <ac:chgData name="Marek Czyszczoń" userId="16c79facf8b7dd32" providerId="LiveId" clId="{BFD95D29-BFFF-4745-9E85-DB870F5522B8}" dt="2022-05-02T11:40:20.318" v="400" actId="478"/>
          <ac:spMkLst>
            <pc:docMk/>
            <pc:sldMk cId="1590258136" sldId="274"/>
            <ac:spMk id="3" creationId="{ED05259D-7126-91D9-C96E-008BF3314D09}"/>
          </ac:spMkLst>
        </pc:spChg>
        <pc:picChg chg="add del mod">
          <ac:chgData name="Marek Czyszczoń" userId="16c79facf8b7dd32" providerId="LiveId" clId="{BFD95D29-BFFF-4745-9E85-DB870F5522B8}" dt="2022-05-03T09:38:05.435" v="453" actId="21"/>
          <ac:picMkLst>
            <pc:docMk/>
            <pc:sldMk cId="1590258136" sldId="274"/>
            <ac:picMk id="8194" creationId="{734E2E28-3519-47B8-C483-69CCF35CDB71}"/>
          </ac:picMkLst>
        </pc:picChg>
      </pc:sldChg>
      <pc:sldChg chg="addSp delSp modSp new mod setBg">
        <pc:chgData name="Marek Czyszczoń" userId="16c79facf8b7dd32" providerId="LiveId" clId="{BFD95D29-BFFF-4745-9E85-DB870F5522B8}" dt="2022-05-03T11:44:37.280" v="523" actId="26606"/>
        <pc:sldMkLst>
          <pc:docMk/>
          <pc:sldMk cId="4216340272" sldId="275"/>
        </pc:sldMkLst>
        <pc:spChg chg="mod">
          <ac:chgData name="Marek Czyszczoń" userId="16c79facf8b7dd32" providerId="LiveId" clId="{BFD95D29-BFFF-4745-9E85-DB870F5522B8}" dt="2022-05-03T11:44:37.280" v="523" actId="26606"/>
          <ac:spMkLst>
            <pc:docMk/>
            <pc:sldMk cId="4216340272" sldId="275"/>
            <ac:spMk id="2" creationId="{7B3EDCAC-E2A5-4DE8-5481-07DA2A9F1D3A}"/>
          </ac:spMkLst>
        </pc:spChg>
        <pc:spChg chg="del">
          <ac:chgData name="Marek Czyszczoń" userId="16c79facf8b7dd32" providerId="LiveId" clId="{BFD95D29-BFFF-4745-9E85-DB870F5522B8}" dt="2022-05-02T11:41:48.207" v="406"/>
          <ac:spMkLst>
            <pc:docMk/>
            <pc:sldMk cId="4216340272" sldId="275"/>
            <ac:spMk id="3" creationId="{C62E13BA-DA14-AACE-114D-B0257EAAC8CB}"/>
          </ac:spMkLst>
        </pc:spChg>
        <pc:spChg chg="add">
          <ac:chgData name="Marek Czyszczoń" userId="16c79facf8b7dd32" providerId="LiveId" clId="{BFD95D29-BFFF-4745-9E85-DB870F5522B8}" dt="2022-05-03T11:44:37.280" v="523" actId="26606"/>
          <ac:spMkLst>
            <pc:docMk/>
            <pc:sldMk cId="4216340272" sldId="275"/>
            <ac:spMk id="71" creationId="{6753252F-4873-4F63-801D-CC719279A7D5}"/>
          </ac:spMkLst>
        </pc:spChg>
        <pc:spChg chg="add">
          <ac:chgData name="Marek Czyszczoń" userId="16c79facf8b7dd32" providerId="LiveId" clId="{BFD95D29-BFFF-4745-9E85-DB870F5522B8}" dt="2022-05-03T11:44:37.280" v="523" actId="26606"/>
          <ac:spMkLst>
            <pc:docMk/>
            <pc:sldMk cId="4216340272" sldId="275"/>
            <ac:spMk id="73" creationId="{047C8CCB-F95D-4249-92DD-651249D3535A}"/>
          </ac:spMkLst>
        </pc:spChg>
        <pc:picChg chg="add mod">
          <ac:chgData name="Marek Czyszczoń" userId="16c79facf8b7dd32" providerId="LiveId" clId="{BFD95D29-BFFF-4745-9E85-DB870F5522B8}" dt="2022-05-03T11:44:37.280" v="523" actId="26606"/>
          <ac:picMkLst>
            <pc:docMk/>
            <pc:sldMk cId="4216340272" sldId="275"/>
            <ac:picMk id="9218" creationId="{CC92FA8E-BFEB-DAE6-D000-713A85BEBAD8}"/>
          </ac:picMkLst>
        </pc:picChg>
      </pc:sldChg>
      <pc:sldChg chg="addSp delSp modSp new mod setBg modAnim setClrOvrMap">
        <pc:chgData name="Marek Czyszczoń" userId="16c79facf8b7dd32" providerId="LiveId" clId="{BFD95D29-BFFF-4745-9E85-DB870F5522B8}" dt="2022-05-03T12:17:15.233" v="838" actId="20577"/>
        <pc:sldMkLst>
          <pc:docMk/>
          <pc:sldMk cId="1359865640" sldId="276"/>
        </pc:sldMkLst>
        <pc:spChg chg="del">
          <ac:chgData name="Marek Czyszczoń" userId="16c79facf8b7dd32" providerId="LiveId" clId="{BFD95D29-BFFF-4745-9E85-DB870F5522B8}" dt="2022-05-03T11:49:23.874" v="552" actId="26606"/>
          <ac:spMkLst>
            <pc:docMk/>
            <pc:sldMk cId="1359865640" sldId="276"/>
            <ac:spMk id="2" creationId="{798C1C9D-17F2-3679-8651-3FA0ECD83CB9}"/>
          </ac:spMkLst>
        </pc:spChg>
        <pc:spChg chg="del">
          <ac:chgData name="Marek Czyszczoń" userId="16c79facf8b7dd32" providerId="LiveId" clId="{BFD95D29-BFFF-4745-9E85-DB870F5522B8}" dt="2022-05-03T11:49:06.668" v="551"/>
          <ac:spMkLst>
            <pc:docMk/>
            <pc:sldMk cId="1359865640" sldId="276"/>
            <ac:spMk id="3" creationId="{391AFCAC-5239-1B90-7A5B-9DD76265272A}"/>
          </ac:spMkLst>
        </pc:spChg>
        <pc:spChg chg="add del">
          <ac:chgData name="Marek Czyszczoń" userId="16c79facf8b7dd32" providerId="LiveId" clId="{BFD95D29-BFFF-4745-9E85-DB870F5522B8}" dt="2022-05-03T11:51:29.988" v="575" actId="26606"/>
          <ac:spMkLst>
            <pc:docMk/>
            <pc:sldMk cId="1359865640" sldId="276"/>
            <ac:spMk id="10" creationId="{32BC26D8-82FB-445E-AA49-62A77D7C1EE0}"/>
          </ac:spMkLst>
        </pc:spChg>
        <pc:spChg chg="add del">
          <ac:chgData name="Marek Czyszczoń" userId="16c79facf8b7dd32" providerId="LiveId" clId="{BFD95D29-BFFF-4745-9E85-DB870F5522B8}" dt="2022-05-03T11:51:29.988" v="575" actId="26606"/>
          <ac:spMkLst>
            <pc:docMk/>
            <pc:sldMk cId="1359865640" sldId="276"/>
            <ac:spMk id="12" creationId="{CB44330D-EA18-4254-AA95-EB49948539B8}"/>
          </ac:spMkLst>
        </pc:spChg>
        <pc:spChg chg="add del">
          <ac:chgData name="Marek Czyszczoń" userId="16c79facf8b7dd32" providerId="LiveId" clId="{BFD95D29-BFFF-4745-9E85-DB870F5522B8}" dt="2022-05-03T11:50:54.572" v="562" actId="26606"/>
          <ac:spMkLst>
            <pc:docMk/>
            <pc:sldMk cId="1359865640" sldId="276"/>
            <ac:spMk id="16" creationId="{3AA8FFE6-282D-47CF-5F57-72A38B29E2CF}"/>
          </ac:spMkLst>
        </pc:spChg>
        <pc:spChg chg="add del">
          <ac:chgData name="Marek Czyszczoń" userId="16c79facf8b7dd32" providerId="LiveId" clId="{BFD95D29-BFFF-4745-9E85-DB870F5522B8}" dt="2022-05-03T11:50:54.572" v="562" actId="26606"/>
          <ac:spMkLst>
            <pc:docMk/>
            <pc:sldMk cId="1359865640" sldId="276"/>
            <ac:spMk id="19" creationId="{5E8D2E83-FB3A-40E7-A9E5-7AB389D612B4}"/>
          </ac:spMkLst>
        </pc:spChg>
        <pc:spChg chg="add del">
          <ac:chgData name="Marek Czyszczoń" userId="16c79facf8b7dd32" providerId="LiveId" clId="{BFD95D29-BFFF-4745-9E85-DB870F5522B8}" dt="2022-05-03T11:50:59.181" v="564" actId="26606"/>
          <ac:spMkLst>
            <pc:docMk/>
            <pc:sldMk cId="1359865640" sldId="276"/>
            <ac:spMk id="21" creationId="{EBF87945-A001-489F-9D9B-7D9435F0B9CA}"/>
          </ac:spMkLst>
        </pc:spChg>
        <pc:spChg chg="add del">
          <ac:chgData name="Marek Czyszczoń" userId="16c79facf8b7dd32" providerId="LiveId" clId="{BFD95D29-BFFF-4745-9E85-DB870F5522B8}" dt="2022-05-03T11:50:59.181" v="564" actId="26606"/>
          <ac:spMkLst>
            <pc:docMk/>
            <pc:sldMk cId="1359865640" sldId="276"/>
            <ac:spMk id="22" creationId="{FF9B822F-893E-44C8-963C-64F50ACECBB2}"/>
          </ac:spMkLst>
        </pc:spChg>
        <pc:spChg chg="add del">
          <ac:chgData name="Marek Czyszczoń" userId="16c79facf8b7dd32" providerId="LiveId" clId="{BFD95D29-BFFF-4745-9E85-DB870F5522B8}" dt="2022-05-03T11:50:59.181" v="564" actId="26606"/>
          <ac:spMkLst>
            <pc:docMk/>
            <pc:sldMk cId="1359865640" sldId="276"/>
            <ac:spMk id="23" creationId="{5B646101-5B22-03C3-5690-DFDE5A60EEA8}"/>
          </ac:spMkLst>
        </pc:spChg>
        <pc:spChg chg="add del">
          <ac:chgData name="Marek Czyszczoń" userId="16c79facf8b7dd32" providerId="LiveId" clId="{BFD95D29-BFFF-4745-9E85-DB870F5522B8}" dt="2022-05-03T11:51:06.244" v="566" actId="26606"/>
          <ac:spMkLst>
            <pc:docMk/>
            <pc:sldMk cId="1359865640" sldId="276"/>
            <ac:spMk id="25" creationId="{73AD41DB-DF9F-49BC-85AE-6AB1840AD517}"/>
          </ac:spMkLst>
        </pc:spChg>
        <pc:spChg chg="add del">
          <ac:chgData name="Marek Czyszczoń" userId="16c79facf8b7dd32" providerId="LiveId" clId="{BFD95D29-BFFF-4745-9E85-DB870F5522B8}" dt="2022-05-03T11:51:06.244" v="566" actId="26606"/>
          <ac:spMkLst>
            <pc:docMk/>
            <pc:sldMk cId="1359865640" sldId="276"/>
            <ac:spMk id="29" creationId="{74D3E1DF-2AE4-7E63-F065-DE84E4645DA4}"/>
          </ac:spMkLst>
        </pc:spChg>
        <pc:spChg chg="add del">
          <ac:chgData name="Marek Czyszczoń" userId="16c79facf8b7dd32" providerId="LiveId" clId="{BFD95D29-BFFF-4745-9E85-DB870F5522B8}" dt="2022-05-03T11:51:15.866" v="568" actId="26606"/>
          <ac:spMkLst>
            <pc:docMk/>
            <pc:sldMk cId="1359865640" sldId="276"/>
            <ac:spMk id="31" creationId="{B8114C98-A349-4111-A123-E8EAB86ABE30}"/>
          </ac:spMkLst>
        </pc:spChg>
        <pc:spChg chg="add del">
          <ac:chgData name="Marek Czyszczoń" userId="16c79facf8b7dd32" providerId="LiveId" clId="{BFD95D29-BFFF-4745-9E85-DB870F5522B8}" dt="2022-05-03T11:51:15.866" v="568" actId="26606"/>
          <ac:spMkLst>
            <pc:docMk/>
            <pc:sldMk cId="1359865640" sldId="276"/>
            <ac:spMk id="32" creationId="{D7A453D2-15D8-4403-815F-291FA16340D9}"/>
          </ac:spMkLst>
        </pc:spChg>
        <pc:spChg chg="add del">
          <ac:chgData name="Marek Czyszczoń" userId="16c79facf8b7dd32" providerId="LiveId" clId="{BFD95D29-BFFF-4745-9E85-DB870F5522B8}" dt="2022-05-03T11:51:15.866" v="568" actId="26606"/>
          <ac:spMkLst>
            <pc:docMk/>
            <pc:sldMk cId="1359865640" sldId="276"/>
            <ac:spMk id="38" creationId="{8161EA6B-09CA-445B-AB0D-8DF76FA92DEF}"/>
          </ac:spMkLst>
        </pc:spChg>
        <pc:spChg chg="add del">
          <ac:chgData name="Marek Czyszczoń" userId="16c79facf8b7dd32" providerId="LiveId" clId="{BFD95D29-BFFF-4745-9E85-DB870F5522B8}" dt="2022-05-03T11:51:15.866" v="568" actId="26606"/>
          <ac:spMkLst>
            <pc:docMk/>
            <pc:sldMk cId="1359865640" sldId="276"/>
            <ac:spMk id="45" creationId="{E2D3D3F2-ABBB-4453-B1C5-1BEBF7E4DD56}"/>
          </ac:spMkLst>
        </pc:spChg>
        <pc:spChg chg="add del">
          <ac:chgData name="Marek Czyszczoń" userId="16c79facf8b7dd32" providerId="LiveId" clId="{BFD95D29-BFFF-4745-9E85-DB870F5522B8}" dt="2022-05-03T11:51:15.866" v="568" actId="26606"/>
          <ac:spMkLst>
            <pc:docMk/>
            <pc:sldMk cId="1359865640" sldId="276"/>
            <ac:spMk id="56" creationId="{3D42E404-BA6B-3EFD-524E-8323E440AE75}"/>
          </ac:spMkLst>
        </pc:spChg>
        <pc:spChg chg="add del">
          <ac:chgData name="Marek Czyszczoń" userId="16c79facf8b7dd32" providerId="LiveId" clId="{BFD95D29-BFFF-4745-9E85-DB870F5522B8}" dt="2022-05-03T11:51:19.381" v="570" actId="26606"/>
          <ac:spMkLst>
            <pc:docMk/>
            <pc:sldMk cId="1359865640" sldId="276"/>
            <ac:spMk id="58" creationId="{D7A453D2-15D8-4403-815F-291FA16340D9}"/>
          </ac:spMkLst>
        </pc:spChg>
        <pc:spChg chg="add del">
          <ac:chgData name="Marek Czyszczoń" userId="16c79facf8b7dd32" providerId="LiveId" clId="{BFD95D29-BFFF-4745-9E85-DB870F5522B8}" dt="2022-05-03T11:51:19.381" v="570" actId="26606"/>
          <ac:spMkLst>
            <pc:docMk/>
            <pc:sldMk cId="1359865640" sldId="276"/>
            <ac:spMk id="59" creationId="{8161EA6B-09CA-445B-AB0D-8DF76FA92DEF}"/>
          </ac:spMkLst>
        </pc:spChg>
        <pc:spChg chg="add del">
          <ac:chgData name="Marek Czyszczoń" userId="16c79facf8b7dd32" providerId="LiveId" clId="{BFD95D29-BFFF-4745-9E85-DB870F5522B8}" dt="2022-05-03T11:51:19.381" v="570" actId="26606"/>
          <ac:spMkLst>
            <pc:docMk/>
            <pc:sldMk cId="1359865640" sldId="276"/>
            <ac:spMk id="65" creationId="{B8114C98-A349-4111-A123-E8EAB86ABE30}"/>
          </ac:spMkLst>
        </pc:spChg>
        <pc:spChg chg="add del">
          <ac:chgData name="Marek Czyszczoń" userId="16c79facf8b7dd32" providerId="LiveId" clId="{BFD95D29-BFFF-4745-9E85-DB870F5522B8}" dt="2022-05-03T11:51:19.381" v="570" actId="26606"/>
          <ac:spMkLst>
            <pc:docMk/>
            <pc:sldMk cId="1359865640" sldId="276"/>
            <ac:spMk id="67" creationId="{E2D3D3F2-ABBB-4453-B1C5-1BEBF7E4DD56}"/>
          </ac:spMkLst>
        </pc:spChg>
        <pc:spChg chg="add del">
          <ac:chgData name="Marek Czyszczoń" userId="16c79facf8b7dd32" providerId="LiveId" clId="{BFD95D29-BFFF-4745-9E85-DB870F5522B8}" dt="2022-05-03T11:51:19.381" v="570" actId="26606"/>
          <ac:spMkLst>
            <pc:docMk/>
            <pc:sldMk cId="1359865640" sldId="276"/>
            <ac:spMk id="71" creationId="{773AEA78-C03B-40B7-9D11-DC022119D577}"/>
          </ac:spMkLst>
        </pc:spChg>
        <pc:spChg chg="add del">
          <ac:chgData name="Marek Czyszczoń" userId="16c79facf8b7dd32" providerId="LiveId" clId="{BFD95D29-BFFF-4745-9E85-DB870F5522B8}" dt="2022-05-03T11:51:19.381" v="570" actId="26606"/>
          <ac:spMkLst>
            <pc:docMk/>
            <pc:sldMk cId="1359865640" sldId="276"/>
            <ac:spMk id="72" creationId="{D837C215-52B6-072F-89EC-2820684D5149}"/>
          </ac:spMkLst>
        </pc:spChg>
        <pc:spChg chg="add del">
          <ac:chgData name="Marek Czyszczoń" userId="16c79facf8b7dd32" providerId="LiveId" clId="{BFD95D29-BFFF-4745-9E85-DB870F5522B8}" dt="2022-05-03T11:51:24.833" v="572" actId="26606"/>
          <ac:spMkLst>
            <pc:docMk/>
            <pc:sldMk cId="1359865640" sldId="276"/>
            <ac:spMk id="74" creationId="{A3BAF07C-C39E-42EB-BB22-8D46691D9735}"/>
          </ac:spMkLst>
        </pc:spChg>
        <pc:spChg chg="add del">
          <ac:chgData name="Marek Czyszczoń" userId="16c79facf8b7dd32" providerId="LiveId" clId="{BFD95D29-BFFF-4745-9E85-DB870F5522B8}" dt="2022-05-03T11:51:24.833" v="572" actId="26606"/>
          <ac:spMkLst>
            <pc:docMk/>
            <pc:sldMk cId="1359865640" sldId="276"/>
            <ac:spMk id="88" creationId="{CFEB4AA7-8A8A-60FC-0F25-66BD7946F1A0}"/>
          </ac:spMkLst>
        </pc:spChg>
        <pc:spChg chg="add del">
          <ac:chgData name="Marek Czyszczoń" userId="16c79facf8b7dd32" providerId="LiveId" clId="{BFD95D29-BFFF-4745-9E85-DB870F5522B8}" dt="2022-05-03T11:51:29.988" v="574" actId="26606"/>
          <ac:spMkLst>
            <pc:docMk/>
            <pc:sldMk cId="1359865640" sldId="276"/>
            <ac:spMk id="90" creationId="{73AD41DB-DF9F-49BC-85AE-6AB1840AD517}"/>
          </ac:spMkLst>
        </pc:spChg>
        <pc:spChg chg="add del">
          <ac:chgData name="Marek Czyszczoń" userId="16c79facf8b7dd32" providerId="LiveId" clId="{BFD95D29-BFFF-4745-9E85-DB870F5522B8}" dt="2022-05-03T11:51:29.988" v="574" actId="26606"/>
          <ac:spMkLst>
            <pc:docMk/>
            <pc:sldMk cId="1359865640" sldId="276"/>
            <ac:spMk id="94" creationId="{74D3E1DF-2AE4-7E63-F065-DE84E4645DA4}"/>
          </ac:spMkLst>
        </pc:spChg>
        <pc:spChg chg="add del">
          <ac:chgData name="Marek Czyszczoń" userId="16c79facf8b7dd32" providerId="LiveId" clId="{BFD95D29-BFFF-4745-9E85-DB870F5522B8}" dt="2022-05-03T11:52:40.914" v="588" actId="26606"/>
          <ac:spMkLst>
            <pc:docMk/>
            <pc:sldMk cId="1359865640" sldId="276"/>
            <ac:spMk id="96" creationId="{5E8D2E83-FB3A-40E7-A9E5-7AB389D612B4}"/>
          </ac:spMkLst>
        </pc:spChg>
        <pc:spChg chg="add del">
          <ac:chgData name="Marek Czyszczoń" userId="16c79facf8b7dd32" providerId="LiveId" clId="{BFD95D29-BFFF-4745-9E85-DB870F5522B8}" dt="2022-05-03T11:52:13.993" v="579"/>
          <ac:spMkLst>
            <pc:docMk/>
            <pc:sldMk cId="1359865640" sldId="276"/>
            <ac:spMk id="97" creationId="{3AA8FFE6-282D-47CF-5F57-72A38B29E2CF}"/>
          </ac:spMkLst>
        </pc:spChg>
        <pc:spChg chg="add del">
          <ac:chgData name="Marek Czyszczoń" userId="16c79facf8b7dd32" providerId="LiveId" clId="{BFD95D29-BFFF-4745-9E85-DB870F5522B8}" dt="2022-05-03T11:53:09.834" v="589" actId="26606"/>
          <ac:spMkLst>
            <pc:docMk/>
            <pc:sldMk cId="1359865640" sldId="276"/>
            <ac:spMk id="101" creationId="{9E90EB45-EEE9-4563-8179-65EF62AE0978}"/>
          </ac:spMkLst>
        </pc:spChg>
        <pc:spChg chg="add del">
          <ac:chgData name="Marek Czyszczoń" userId="16c79facf8b7dd32" providerId="LiveId" clId="{BFD95D29-BFFF-4745-9E85-DB870F5522B8}" dt="2022-05-03T11:53:09.834" v="589" actId="26606"/>
          <ac:spMkLst>
            <pc:docMk/>
            <pc:sldMk cId="1359865640" sldId="276"/>
            <ac:spMk id="103" creationId="{23D0EF74-AD1E-4FD9-914D-8EC9058EBBA3}"/>
          </ac:spMkLst>
        </pc:spChg>
        <pc:spChg chg="add del mod ord">
          <ac:chgData name="Marek Czyszczoń" userId="16c79facf8b7dd32" providerId="LiveId" clId="{BFD95D29-BFFF-4745-9E85-DB870F5522B8}" dt="2022-05-03T11:59:43.003" v="650" actId="478"/>
          <ac:spMkLst>
            <pc:docMk/>
            <pc:sldMk cId="1359865640" sldId="276"/>
            <ac:spMk id="107" creationId="{EAE3450B-F82C-6A6C-FE55-7055099EAE7D}"/>
          </ac:spMkLst>
        </pc:spChg>
        <pc:spChg chg="add del">
          <ac:chgData name="Marek Czyszczoń" userId="16c79facf8b7dd32" providerId="LiveId" clId="{BFD95D29-BFFF-4745-9E85-DB870F5522B8}" dt="2022-05-03T11:59:35.503" v="649" actId="26606"/>
          <ac:spMkLst>
            <pc:docMk/>
            <pc:sldMk cId="1359865640" sldId="276"/>
            <ac:spMk id="110" creationId="{2DAA6C16-BF9B-4A3E-BC70-EE6015D4F967}"/>
          </ac:spMkLst>
        </pc:spChg>
        <pc:spChg chg="add mod ord">
          <ac:chgData name="Marek Czyszczoń" userId="16c79facf8b7dd32" providerId="LiveId" clId="{BFD95D29-BFFF-4745-9E85-DB870F5522B8}" dt="2022-05-03T12:17:15.233" v="838" actId="20577"/>
          <ac:spMkLst>
            <pc:docMk/>
            <pc:sldMk cId="1359865640" sldId="276"/>
            <ac:spMk id="115" creationId="{9191EB5B-1F77-3A99-D1D4-FC3070002D3B}"/>
          </ac:spMkLst>
        </pc:spChg>
        <pc:spChg chg="add del">
          <ac:chgData name="Marek Czyszczoń" userId="16c79facf8b7dd32" providerId="LiveId" clId="{BFD95D29-BFFF-4745-9E85-DB870F5522B8}" dt="2022-05-03T11:59:35.503" v="648" actId="26606"/>
          <ac:spMkLst>
            <pc:docMk/>
            <pc:sldMk cId="1359865640" sldId="276"/>
            <ac:spMk id="119" creationId="{9A42C7B2-7BD6-433A-95AB-5AA4F44B5819}"/>
          </ac:spMkLst>
        </pc:spChg>
        <pc:spChg chg="add del">
          <ac:chgData name="Marek Czyszczoń" userId="16c79facf8b7dd32" providerId="LiveId" clId="{BFD95D29-BFFF-4745-9E85-DB870F5522B8}" dt="2022-05-03T11:59:35.503" v="648" actId="26606"/>
          <ac:spMkLst>
            <pc:docMk/>
            <pc:sldMk cId="1359865640" sldId="276"/>
            <ac:spMk id="121" creationId="{0ADDB668-2CA4-4D2B-9C34-3487CA330BA8}"/>
          </ac:spMkLst>
        </pc:spChg>
        <pc:spChg chg="add del">
          <ac:chgData name="Marek Czyszczoń" userId="16c79facf8b7dd32" providerId="LiveId" clId="{BFD95D29-BFFF-4745-9E85-DB870F5522B8}" dt="2022-05-03T11:59:35.503" v="648" actId="26606"/>
          <ac:spMkLst>
            <pc:docMk/>
            <pc:sldMk cId="1359865640" sldId="276"/>
            <ac:spMk id="123" creationId="{2568BC19-F052-4108-93E1-6A3D1DEC072F}"/>
          </ac:spMkLst>
        </pc:spChg>
        <pc:spChg chg="add del">
          <ac:chgData name="Marek Czyszczoń" userId="16c79facf8b7dd32" providerId="LiveId" clId="{BFD95D29-BFFF-4745-9E85-DB870F5522B8}" dt="2022-05-03T11:59:35.503" v="648" actId="26606"/>
          <ac:spMkLst>
            <pc:docMk/>
            <pc:sldMk cId="1359865640" sldId="276"/>
            <ac:spMk id="125" creationId="{D5FD337D-4D6B-4C8B-B6F5-121097E09881}"/>
          </ac:spMkLst>
        </pc:spChg>
        <pc:spChg chg="add del">
          <ac:chgData name="Marek Czyszczoń" userId="16c79facf8b7dd32" providerId="LiveId" clId="{BFD95D29-BFFF-4745-9E85-DB870F5522B8}" dt="2022-05-03T11:59:46.220" v="651" actId="26606"/>
          <ac:spMkLst>
            <pc:docMk/>
            <pc:sldMk cId="1359865640" sldId="276"/>
            <ac:spMk id="127" creationId="{ED4D6CE2-C4FB-4B4D-991A-84C9705CD762}"/>
          </ac:spMkLst>
        </pc:spChg>
        <pc:spChg chg="add del">
          <ac:chgData name="Marek Czyszczoń" userId="16c79facf8b7dd32" providerId="LiveId" clId="{BFD95D29-BFFF-4745-9E85-DB870F5522B8}" dt="2022-05-03T12:05:01.699" v="703" actId="26606"/>
          <ac:spMkLst>
            <pc:docMk/>
            <pc:sldMk cId="1359865640" sldId="276"/>
            <ac:spMk id="133" creationId="{19E301E5-1206-47D0-9CDF-72583D739089}"/>
          </ac:spMkLst>
        </pc:spChg>
        <pc:spChg chg="add del">
          <ac:chgData name="Marek Czyszczoń" userId="16c79facf8b7dd32" providerId="LiveId" clId="{BFD95D29-BFFF-4745-9E85-DB870F5522B8}" dt="2022-05-03T12:05:01.699" v="703" actId="26606"/>
          <ac:spMkLst>
            <pc:docMk/>
            <pc:sldMk cId="1359865640" sldId="276"/>
            <ac:spMk id="135" creationId="{AFA31FBE-7948-4384-B68A-75DEFDC4955A}"/>
          </ac:spMkLst>
        </pc:spChg>
        <pc:spChg chg="add del">
          <ac:chgData name="Marek Czyszczoń" userId="16c79facf8b7dd32" providerId="LiveId" clId="{BFD95D29-BFFF-4745-9E85-DB870F5522B8}" dt="2022-05-03T12:04:33.240" v="696" actId="26606"/>
          <ac:spMkLst>
            <pc:docMk/>
            <pc:sldMk cId="1359865640" sldId="276"/>
            <ac:spMk id="140" creationId="{73EDB3DA-AEF0-428A-A317-C42827E6C836}"/>
          </ac:spMkLst>
        </pc:spChg>
        <pc:spChg chg="add del">
          <ac:chgData name="Marek Czyszczoń" userId="16c79facf8b7dd32" providerId="LiveId" clId="{BFD95D29-BFFF-4745-9E85-DB870F5522B8}" dt="2022-05-03T12:04:33.240" v="696" actId="26606"/>
          <ac:spMkLst>
            <pc:docMk/>
            <pc:sldMk cId="1359865640" sldId="276"/>
            <ac:spMk id="142" creationId="{4A06AD8B-0227-4FF6-AEB4-C66C5A5398C1}"/>
          </ac:spMkLst>
        </pc:spChg>
        <pc:spChg chg="add del">
          <ac:chgData name="Marek Czyszczoń" userId="16c79facf8b7dd32" providerId="LiveId" clId="{BFD95D29-BFFF-4745-9E85-DB870F5522B8}" dt="2022-05-03T12:04:33.240" v="696" actId="26606"/>
          <ac:spMkLst>
            <pc:docMk/>
            <pc:sldMk cId="1359865640" sldId="276"/>
            <ac:spMk id="144" creationId="{5DFACEB2-7564-4FB9-B739-C2CE339BA3D2}"/>
          </ac:spMkLst>
        </pc:spChg>
        <pc:spChg chg="add del">
          <ac:chgData name="Marek Czyszczoń" userId="16c79facf8b7dd32" providerId="LiveId" clId="{BFD95D29-BFFF-4745-9E85-DB870F5522B8}" dt="2022-05-03T12:04:45.279" v="698" actId="26606"/>
          <ac:spMkLst>
            <pc:docMk/>
            <pc:sldMk cId="1359865640" sldId="276"/>
            <ac:spMk id="146" creationId="{D99D2C73-08B0-4F6B-A8E9-4651E6BDBE48}"/>
          </ac:spMkLst>
        </pc:spChg>
        <pc:spChg chg="add del">
          <ac:chgData name="Marek Czyszczoń" userId="16c79facf8b7dd32" providerId="LiveId" clId="{BFD95D29-BFFF-4745-9E85-DB870F5522B8}" dt="2022-05-03T12:04:45.279" v="698" actId="26606"/>
          <ac:spMkLst>
            <pc:docMk/>
            <pc:sldMk cId="1359865640" sldId="276"/>
            <ac:spMk id="147" creationId="{968DB88C-7EF2-487C-85D1-848F61F13E3F}"/>
          </ac:spMkLst>
        </pc:spChg>
        <pc:spChg chg="add del">
          <ac:chgData name="Marek Czyszczoń" userId="16c79facf8b7dd32" providerId="LiveId" clId="{BFD95D29-BFFF-4745-9E85-DB870F5522B8}" dt="2022-05-03T12:04:48.903" v="700" actId="26606"/>
          <ac:spMkLst>
            <pc:docMk/>
            <pc:sldMk cId="1359865640" sldId="276"/>
            <ac:spMk id="148" creationId="{2217FF4A-5EDF-43B7-90EE-BDD9F1E9EAC2}"/>
          </ac:spMkLst>
        </pc:spChg>
        <pc:spChg chg="add del">
          <ac:chgData name="Marek Czyszczoń" userId="16c79facf8b7dd32" providerId="LiveId" clId="{BFD95D29-BFFF-4745-9E85-DB870F5522B8}" dt="2022-05-03T12:04:48.903" v="700" actId="26606"/>
          <ac:spMkLst>
            <pc:docMk/>
            <pc:sldMk cId="1359865640" sldId="276"/>
            <ac:spMk id="149" creationId="{7AA67C3D-6D28-4C64-81F8-295FC9396EB6}"/>
          </ac:spMkLst>
        </pc:spChg>
        <pc:spChg chg="add del">
          <ac:chgData name="Marek Czyszczoń" userId="16c79facf8b7dd32" providerId="LiveId" clId="{BFD95D29-BFFF-4745-9E85-DB870F5522B8}" dt="2022-05-03T12:04:48.903" v="700" actId="26606"/>
          <ac:spMkLst>
            <pc:docMk/>
            <pc:sldMk cId="1359865640" sldId="276"/>
            <ac:spMk id="150" creationId="{8DBEAE55-3EA1-41D7-A212-5F7D8986C1F2}"/>
          </ac:spMkLst>
        </pc:spChg>
        <pc:spChg chg="add del">
          <ac:chgData name="Marek Czyszczoń" userId="16c79facf8b7dd32" providerId="LiveId" clId="{BFD95D29-BFFF-4745-9E85-DB870F5522B8}" dt="2022-05-03T12:04:48.903" v="700" actId="26606"/>
          <ac:spMkLst>
            <pc:docMk/>
            <pc:sldMk cId="1359865640" sldId="276"/>
            <ac:spMk id="151" creationId="{CFC5F0E7-644F-4101-BE72-12825CF537E7}"/>
          </ac:spMkLst>
        </pc:spChg>
        <pc:spChg chg="add del">
          <ac:chgData name="Marek Czyszczoń" userId="16c79facf8b7dd32" providerId="LiveId" clId="{BFD95D29-BFFF-4745-9E85-DB870F5522B8}" dt="2022-05-03T12:04:48.903" v="700" actId="26606"/>
          <ac:spMkLst>
            <pc:docMk/>
            <pc:sldMk cId="1359865640" sldId="276"/>
            <ac:spMk id="152" creationId="{74283919-7E00-4FC2-BFC9-3F56E58808F7}"/>
          </ac:spMkLst>
        </pc:spChg>
        <pc:spChg chg="add del">
          <ac:chgData name="Marek Czyszczoń" userId="16c79facf8b7dd32" providerId="LiveId" clId="{BFD95D29-BFFF-4745-9E85-DB870F5522B8}" dt="2022-05-03T12:05:01.684" v="702" actId="26606"/>
          <ac:spMkLst>
            <pc:docMk/>
            <pc:sldMk cId="1359865640" sldId="276"/>
            <ac:spMk id="154" creationId="{E97C36FC-DEAA-4DCA-B0AB-7F9357FA4016}"/>
          </ac:spMkLst>
        </pc:spChg>
        <pc:spChg chg="add del">
          <ac:chgData name="Marek Czyszczoń" userId="16c79facf8b7dd32" providerId="LiveId" clId="{BFD95D29-BFFF-4745-9E85-DB870F5522B8}" dt="2022-05-03T12:05:01.684" v="702" actId="26606"/>
          <ac:spMkLst>
            <pc:docMk/>
            <pc:sldMk cId="1359865640" sldId="276"/>
            <ac:spMk id="155" creationId="{278C38CD-A630-49FF-8417-6792A2B13FCA}"/>
          </ac:spMkLst>
        </pc:spChg>
        <pc:spChg chg="add del">
          <ac:chgData name="Marek Czyszczoń" userId="16c79facf8b7dd32" providerId="LiveId" clId="{BFD95D29-BFFF-4745-9E85-DB870F5522B8}" dt="2022-05-03T12:05:57.524" v="714" actId="26606"/>
          <ac:spMkLst>
            <pc:docMk/>
            <pc:sldMk cId="1359865640" sldId="276"/>
            <ac:spMk id="157" creationId="{22C6C9C9-83BF-4A6C-A1BF-C1735C61B4FF}"/>
          </ac:spMkLst>
        </pc:spChg>
        <pc:spChg chg="add del">
          <ac:chgData name="Marek Czyszczoń" userId="16c79facf8b7dd32" providerId="LiveId" clId="{BFD95D29-BFFF-4745-9E85-DB870F5522B8}" dt="2022-05-03T12:05:44.787" v="711" actId="26606"/>
          <ac:spMkLst>
            <pc:docMk/>
            <pc:sldMk cId="1359865640" sldId="276"/>
            <ac:spMk id="166" creationId="{2A0E4E09-FC02-4ADC-951A-3FFA90B6FE39}"/>
          </ac:spMkLst>
        </pc:spChg>
        <pc:spChg chg="add del">
          <ac:chgData name="Marek Czyszczoń" userId="16c79facf8b7dd32" providerId="LiveId" clId="{BFD95D29-BFFF-4745-9E85-DB870F5522B8}" dt="2022-05-03T12:05:44.787" v="711" actId="26606"/>
          <ac:spMkLst>
            <pc:docMk/>
            <pc:sldMk cId="1359865640" sldId="276"/>
            <ac:spMk id="167" creationId="{9453FF84-60C1-4EA8-B49B-1B8C2D0C589F}"/>
          </ac:spMkLst>
        </pc:spChg>
        <pc:spChg chg="add del">
          <ac:chgData name="Marek Czyszczoń" userId="16c79facf8b7dd32" providerId="LiveId" clId="{BFD95D29-BFFF-4745-9E85-DB870F5522B8}" dt="2022-05-03T12:05:57.524" v="713" actId="26606"/>
          <ac:spMkLst>
            <pc:docMk/>
            <pc:sldMk cId="1359865640" sldId="276"/>
            <ac:spMk id="169" creationId="{B4D3D850-2041-4B7C-AED9-54DA385B14F7}"/>
          </ac:spMkLst>
        </pc:spChg>
        <pc:spChg chg="add del">
          <ac:chgData name="Marek Czyszczoń" userId="16c79facf8b7dd32" providerId="LiveId" clId="{BFD95D29-BFFF-4745-9E85-DB870F5522B8}" dt="2022-05-03T12:05:57.524" v="713" actId="26606"/>
          <ac:spMkLst>
            <pc:docMk/>
            <pc:sldMk cId="1359865640" sldId="276"/>
            <ac:spMk id="170" creationId="{B497CCB5-5FC2-473C-AFCC-2430CEF1DF71}"/>
          </ac:spMkLst>
        </pc:spChg>
        <pc:spChg chg="add del">
          <ac:chgData name="Marek Czyszczoń" userId="16c79facf8b7dd32" providerId="LiveId" clId="{BFD95D29-BFFF-4745-9E85-DB870F5522B8}" dt="2022-05-03T12:05:57.524" v="713" actId="26606"/>
          <ac:spMkLst>
            <pc:docMk/>
            <pc:sldMk cId="1359865640" sldId="276"/>
            <ac:spMk id="171" creationId="{599C8C75-BFDF-44E7-A028-EEB5EDD58817}"/>
          </ac:spMkLst>
        </pc:spChg>
        <pc:spChg chg="add">
          <ac:chgData name="Marek Czyszczoń" userId="16c79facf8b7dd32" providerId="LiveId" clId="{BFD95D29-BFFF-4745-9E85-DB870F5522B8}" dt="2022-05-03T12:05:57.524" v="714" actId="26606"/>
          <ac:spMkLst>
            <pc:docMk/>
            <pc:sldMk cId="1359865640" sldId="276"/>
            <ac:spMk id="173" creationId="{765F4110-C0FC-4D61-ACD2-A7C950EAE908}"/>
          </ac:spMkLst>
        </pc:spChg>
        <pc:grpChg chg="add del">
          <ac:chgData name="Marek Czyszczoń" userId="16c79facf8b7dd32" providerId="LiveId" clId="{BFD95D29-BFFF-4745-9E85-DB870F5522B8}" dt="2022-05-03T11:51:06.244" v="566" actId="26606"/>
          <ac:grpSpMkLst>
            <pc:docMk/>
            <pc:sldMk cId="1359865640" sldId="276"/>
            <ac:grpSpMk id="26" creationId="{A4AE1828-51FD-4AD7-BCF6-9AF5C696CE5D}"/>
          </ac:grpSpMkLst>
        </pc:grpChg>
        <pc:grpChg chg="add del">
          <ac:chgData name="Marek Czyszczoń" userId="16c79facf8b7dd32" providerId="LiveId" clId="{BFD95D29-BFFF-4745-9E85-DB870F5522B8}" dt="2022-05-03T11:51:15.866" v="568" actId="26606"/>
          <ac:grpSpMkLst>
            <pc:docMk/>
            <pc:sldMk cId="1359865640" sldId="276"/>
            <ac:grpSpMk id="33" creationId="{670FB431-AE18-414D-92F4-1D12D1991152}"/>
          </ac:grpSpMkLst>
        </pc:grpChg>
        <pc:grpChg chg="add del">
          <ac:chgData name="Marek Czyszczoń" userId="16c79facf8b7dd32" providerId="LiveId" clId="{BFD95D29-BFFF-4745-9E85-DB870F5522B8}" dt="2022-05-03T11:51:15.866" v="568" actId="26606"/>
          <ac:grpSpMkLst>
            <pc:docMk/>
            <pc:sldMk cId="1359865640" sldId="276"/>
            <ac:grpSpMk id="39" creationId="{AF19A774-30A5-488B-9BAF-629C6440294E}"/>
          </ac:grpSpMkLst>
        </pc:grpChg>
        <pc:grpChg chg="add del">
          <ac:chgData name="Marek Czyszczoń" userId="16c79facf8b7dd32" providerId="LiveId" clId="{BFD95D29-BFFF-4745-9E85-DB870F5522B8}" dt="2022-05-03T11:51:19.381" v="570" actId="26606"/>
          <ac:grpSpMkLst>
            <pc:docMk/>
            <pc:sldMk cId="1359865640" sldId="276"/>
            <ac:grpSpMk id="41" creationId="{8214E4A5-A0D2-42C4-8D14-D2A7E495F041}"/>
          </ac:grpSpMkLst>
        </pc:grpChg>
        <pc:grpChg chg="add del">
          <ac:chgData name="Marek Czyszczoń" userId="16c79facf8b7dd32" providerId="LiveId" clId="{BFD95D29-BFFF-4745-9E85-DB870F5522B8}" dt="2022-05-03T11:51:15.866" v="568" actId="26606"/>
          <ac:grpSpMkLst>
            <pc:docMk/>
            <pc:sldMk cId="1359865640" sldId="276"/>
            <ac:grpSpMk id="44" creationId="{1EA1DAFF-CECA-492F-BFA1-22C64956B8D9}"/>
          </ac:grpSpMkLst>
        </pc:grpChg>
        <pc:grpChg chg="add del">
          <ac:chgData name="Marek Czyszczoń" userId="16c79facf8b7dd32" providerId="LiveId" clId="{BFD95D29-BFFF-4745-9E85-DB870F5522B8}" dt="2022-05-03T11:51:15.866" v="568" actId="26606"/>
          <ac:grpSpMkLst>
            <pc:docMk/>
            <pc:sldMk cId="1359865640" sldId="276"/>
            <ac:grpSpMk id="47" creationId="{8214E4A5-A0D2-42C4-8D14-D2A7E495F041}"/>
          </ac:grpSpMkLst>
        </pc:grpChg>
        <pc:grpChg chg="add del">
          <ac:chgData name="Marek Czyszczoń" userId="16c79facf8b7dd32" providerId="LiveId" clId="{BFD95D29-BFFF-4745-9E85-DB870F5522B8}" dt="2022-05-03T11:51:19.381" v="570" actId="26606"/>
          <ac:grpSpMkLst>
            <pc:docMk/>
            <pc:sldMk cId="1359865640" sldId="276"/>
            <ac:grpSpMk id="60" creationId="{913B067F-3154-4968-A886-DF93A787EC44}"/>
          </ac:grpSpMkLst>
        </pc:grpChg>
        <pc:grpChg chg="add del">
          <ac:chgData name="Marek Czyszczoń" userId="16c79facf8b7dd32" providerId="LiveId" clId="{BFD95D29-BFFF-4745-9E85-DB870F5522B8}" dt="2022-05-03T11:51:19.381" v="570" actId="26606"/>
          <ac:grpSpMkLst>
            <pc:docMk/>
            <pc:sldMk cId="1359865640" sldId="276"/>
            <ac:grpSpMk id="66" creationId="{670FB431-AE18-414D-92F4-1D12D1991152}"/>
          </ac:grpSpMkLst>
        </pc:grpChg>
        <pc:grpChg chg="add del">
          <ac:chgData name="Marek Czyszczoń" userId="16c79facf8b7dd32" providerId="LiveId" clId="{BFD95D29-BFFF-4745-9E85-DB870F5522B8}" dt="2022-05-03T11:51:19.381" v="570" actId="26606"/>
          <ac:grpSpMkLst>
            <pc:docMk/>
            <pc:sldMk cId="1359865640" sldId="276"/>
            <ac:grpSpMk id="70" creationId="{1F4E1649-4D1F-4A91-AF97-A254BFDD524D}"/>
          </ac:grpSpMkLst>
        </pc:grpChg>
        <pc:grpChg chg="add del">
          <ac:chgData name="Marek Czyszczoń" userId="16c79facf8b7dd32" providerId="LiveId" clId="{BFD95D29-BFFF-4745-9E85-DB870F5522B8}" dt="2022-05-03T11:51:24.833" v="572" actId="26606"/>
          <ac:grpSpMkLst>
            <pc:docMk/>
            <pc:sldMk cId="1359865640" sldId="276"/>
            <ac:grpSpMk id="75" creationId="{D8E9CF54-0466-4261-9E62-0249E60E1886}"/>
          </ac:grpSpMkLst>
        </pc:grpChg>
        <pc:grpChg chg="add del">
          <ac:chgData name="Marek Czyszczoń" userId="16c79facf8b7dd32" providerId="LiveId" clId="{BFD95D29-BFFF-4745-9E85-DB870F5522B8}" dt="2022-05-03T11:51:29.988" v="574" actId="26606"/>
          <ac:grpSpMkLst>
            <pc:docMk/>
            <pc:sldMk cId="1359865640" sldId="276"/>
            <ac:grpSpMk id="91" creationId="{A4AE1828-51FD-4AD7-BCF6-9AF5C696CE5D}"/>
          </ac:grpSpMkLst>
        </pc:grpChg>
        <pc:grpChg chg="add del">
          <ac:chgData name="Marek Czyszczoń" userId="16c79facf8b7dd32" providerId="LiveId" clId="{BFD95D29-BFFF-4745-9E85-DB870F5522B8}" dt="2022-05-03T11:59:35.503" v="649" actId="26606"/>
          <ac:grpSpMkLst>
            <pc:docMk/>
            <pc:sldMk cId="1359865640" sldId="276"/>
            <ac:grpSpMk id="112" creationId="{A4AE1828-51FD-4AD7-BCF6-9AF5C696CE5D}"/>
          </ac:grpSpMkLst>
        </pc:grpChg>
        <pc:picChg chg="add del mod ord">
          <ac:chgData name="Marek Czyszczoń" userId="16c79facf8b7dd32" providerId="LiveId" clId="{BFD95D29-BFFF-4745-9E85-DB870F5522B8}" dt="2022-05-03T12:05:57.524" v="714" actId="26606"/>
          <ac:picMkLst>
            <pc:docMk/>
            <pc:sldMk cId="1359865640" sldId="276"/>
            <ac:picMk id="5" creationId="{52FF0D29-D34E-9A2B-B971-1AFBDFBA3973}"/>
          </ac:picMkLst>
        </pc:picChg>
        <pc:picChg chg="add del mod ord">
          <ac:chgData name="Marek Czyszczoń" userId="16c79facf8b7dd32" providerId="LiveId" clId="{BFD95D29-BFFF-4745-9E85-DB870F5522B8}" dt="2022-05-03T12:04:21.833" v="694" actId="478"/>
          <ac:picMkLst>
            <pc:docMk/>
            <pc:sldMk cId="1359865640" sldId="276"/>
            <ac:picMk id="7" creationId="{D828A03F-BF33-0ECE-4867-61894ED3B45E}"/>
          </ac:picMkLst>
        </pc:picChg>
        <pc:picChg chg="add del mod">
          <ac:chgData name="Marek Czyszczoń" userId="16c79facf8b7dd32" providerId="LiveId" clId="{BFD95D29-BFFF-4745-9E85-DB870F5522B8}" dt="2022-05-03T11:54:34.662" v="602"/>
          <ac:picMkLst>
            <pc:docMk/>
            <pc:sldMk cId="1359865640" sldId="276"/>
            <ac:picMk id="95" creationId="{E4899714-21C1-49C6-81AB-4B3C0B55BE74}"/>
          </ac:picMkLst>
        </pc:picChg>
        <pc:picChg chg="add mod ord">
          <ac:chgData name="Marek Czyszczoń" userId="16c79facf8b7dd32" providerId="LiveId" clId="{BFD95D29-BFFF-4745-9E85-DB870F5522B8}" dt="2022-05-03T12:05:57.524" v="714" actId="26606"/>
          <ac:picMkLst>
            <pc:docMk/>
            <pc:sldMk cId="1359865640" sldId="276"/>
            <ac:picMk id="98" creationId="{D2EE8812-5D3B-6B9F-4CF0-91032B4EB857}"/>
          </ac:picMkLst>
        </pc:picChg>
        <pc:cxnChg chg="add del">
          <ac:chgData name="Marek Czyszczoń" userId="16c79facf8b7dd32" providerId="LiveId" clId="{BFD95D29-BFFF-4745-9E85-DB870F5522B8}" dt="2022-05-03T11:59:46.220" v="651" actId="26606"/>
          <ac:cxnSpMkLst>
            <pc:docMk/>
            <pc:sldMk cId="1359865640" sldId="276"/>
            <ac:cxnSpMk id="128" creationId="{11A9DAB5-E11B-41CA-85F3-20711F79027B}"/>
          </ac:cxnSpMkLst>
        </pc:cxnChg>
        <pc:cxnChg chg="add del">
          <ac:chgData name="Marek Czyszczoń" userId="16c79facf8b7dd32" providerId="LiveId" clId="{BFD95D29-BFFF-4745-9E85-DB870F5522B8}" dt="2022-05-03T12:05:41.808" v="709" actId="26606"/>
          <ac:cxnSpMkLst>
            <pc:docMk/>
            <pc:sldMk cId="1359865640" sldId="276"/>
            <ac:cxnSpMk id="162" creationId="{EBAD6A72-88E8-42F7-88B9-CAF744536BE4}"/>
          </ac:cxnSpMkLst>
        </pc:cxnChg>
        <pc:cxnChg chg="add del">
          <ac:chgData name="Marek Czyszczoń" userId="16c79facf8b7dd32" providerId="LiveId" clId="{BFD95D29-BFFF-4745-9E85-DB870F5522B8}" dt="2022-05-03T12:05:41.808" v="709" actId="26606"/>
          <ac:cxnSpMkLst>
            <pc:docMk/>
            <pc:sldMk cId="1359865640" sldId="276"/>
            <ac:cxnSpMk id="164" creationId="{C800968E-0A99-46C4-A9B2-6A63AC66F4B0}"/>
          </ac:cxnSpMkLst>
        </pc:cxnChg>
        <pc:cxnChg chg="add">
          <ac:chgData name="Marek Czyszczoń" userId="16c79facf8b7dd32" providerId="LiveId" clId="{BFD95D29-BFFF-4745-9E85-DB870F5522B8}" dt="2022-05-03T12:05:57.524" v="714" actId="26606"/>
          <ac:cxnSpMkLst>
            <pc:docMk/>
            <pc:sldMk cId="1359865640" sldId="276"/>
            <ac:cxnSpMk id="174" creationId="{CC94CBDB-A76C-499E-95AB-C0A049E3154E}"/>
          </ac:cxnSpMkLst>
        </pc:cxnChg>
      </pc:sldChg>
      <pc:sldChg chg="addSp delSp modSp add mod ord setBg addAnim delAnim setClrOvrMap">
        <pc:chgData name="Marek Czyszczoń" userId="16c79facf8b7dd32" providerId="LiveId" clId="{BFD95D29-BFFF-4745-9E85-DB870F5522B8}" dt="2022-05-03T12:11:09.972" v="759" actId="26606"/>
        <pc:sldMkLst>
          <pc:docMk/>
          <pc:sldMk cId="4128805350" sldId="277"/>
        </pc:sldMkLst>
        <pc:spChg chg="mod ord">
          <ac:chgData name="Marek Czyszczoń" userId="16c79facf8b7dd32" providerId="LiveId" clId="{BFD95D29-BFFF-4745-9E85-DB870F5522B8}" dt="2022-05-03T12:11:09.972" v="759" actId="26606"/>
          <ac:spMkLst>
            <pc:docMk/>
            <pc:sldMk cId="4128805350" sldId="277"/>
            <ac:spMk id="2" creationId="{8B61CEBA-B1AB-DBA1-4F09-E6BAF476A147}"/>
          </ac:spMkLst>
        </pc:spChg>
        <pc:spChg chg="add del">
          <ac:chgData name="Marek Czyszczoń" userId="16c79facf8b7dd32" providerId="LiveId" clId="{BFD95D29-BFFF-4745-9E85-DB870F5522B8}" dt="2022-05-03T11:55:23.864" v="612" actId="26606"/>
          <ac:spMkLst>
            <pc:docMk/>
            <pc:sldMk cId="4128805350" sldId="277"/>
            <ac:spMk id="75" creationId="{87CC2527-562A-4F69-B487-4371E5B243E7}"/>
          </ac:spMkLst>
        </pc:spChg>
        <pc:spChg chg="add del">
          <ac:chgData name="Marek Czyszczoń" userId="16c79facf8b7dd32" providerId="LiveId" clId="{BFD95D29-BFFF-4745-9E85-DB870F5522B8}" dt="2022-05-03T11:56:09.658" v="640" actId="26606"/>
          <ac:spMkLst>
            <pc:docMk/>
            <pc:sldMk cId="4128805350" sldId="277"/>
            <ac:spMk id="80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11:00.883" v="756" actId="26606"/>
          <ac:spMkLst>
            <pc:docMk/>
            <pc:sldMk cId="4128805350" sldId="277"/>
            <ac:spMk id="86" creationId="{08C9B587-E65E-4B52-B37C-ABEBB6E87928}"/>
          </ac:spMkLst>
        </pc:spChg>
        <pc:spChg chg="add del">
          <ac:chgData name="Marek Czyszczoń" userId="16c79facf8b7dd32" providerId="LiveId" clId="{BFD95D29-BFFF-4745-9E85-DB870F5522B8}" dt="2022-05-03T11:55:23.879" v="613" actId="26606"/>
          <ac:spMkLst>
            <pc:docMk/>
            <pc:sldMk cId="4128805350" sldId="277"/>
            <ac:spMk id="4102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1:56:09.658" v="641" actId="26606"/>
          <ac:spMkLst>
            <pc:docMk/>
            <pc:sldMk cId="4128805350" sldId="277"/>
            <ac:spMk id="4104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11:09.972" v="759" actId="26606"/>
          <ac:spMkLst>
            <pc:docMk/>
            <pc:sldMk cId="4128805350" sldId="277"/>
            <ac:spMk id="4107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2:10:57.446" v="754" actId="26606"/>
          <ac:spMkLst>
            <pc:docMk/>
            <pc:sldMk cId="4128805350" sldId="277"/>
            <ac:spMk id="4109" creationId="{37C89E4B-3C9F-44B9-8B86-D9E3D112D8EC}"/>
          </ac:spMkLst>
        </pc:spChg>
        <pc:spChg chg="add del">
          <ac:chgData name="Marek Czyszczoń" userId="16c79facf8b7dd32" providerId="LiveId" clId="{BFD95D29-BFFF-4745-9E85-DB870F5522B8}" dt="2022-05-03T12:11:00.883" v="756" actId="26606"/>
          <ac:spMkLst>
            <pc:docMk/>
            <pc:sldMk cId="4128805350" sldId="277"/>
            <ac:spMk id="4111" creationId="{0671A8AE-40A1-4631-A6B8-581AFF065482}"/>
          </ac:spMkLst>
        </pc:spChg>
        <pc:spChg chg="add del">
          <ac:chgData name="Marek Czyszczoń" userId="16c79facf8b7dd32" providerId="LiveId" clId="{BFD95D29-BFFF-4745-9E85-DB870F5522B8}" dt="2022-05-03T12:11:00.883" v="756" actId="26606"/>
          <ac:spMkLst>
            <pc:docMk/>
            <pc:sldMk cId="4128805350" sldId="277"/>
            <ac:spMk id="4112" creationId="{AB58EF07-17C2-48CF-ABB0-EEF1F17CB8F0}"/>
          </ac:spMkLst>
        </pc:spChg>
        <pc:spChg chg="add del">
          <ac:chgData name="Marek Czyszczoń" userId="16c79facf8b7dd32" providerId="LiveId" clId="{BFD95D29-BFFF-4745-9E85-DB870F5522B8}" dt="2022-05-03T12:11:00.883" v="756" actId="26606"/>
          <ac:spMkLst>
            <pc:docMk/>
            <pc:sldMk cId="4128805350" sldId="277"/>
            <ac:spMk id="4113" creationId="{AF2F604E-43BE-4DC3-B983-E071523364F8}"/>
          </ac:spMkLst>
        </pc:spChg>
        <pc:spChg chg="add del">
          <ac:chgData name="Marek Czyszczoń" userId="16c79facf8b7dd32" providerId="LiveId" clId="{BFD95D29-BFFF-4745-9E85-DB870F5522B8}" dt="2022-05-03T12:11:09.972" v="758" actId="26606"/>
          <ac:spMkLst>
            <pc:docMk/>
            <pc:sldMk cId="4128805350" sldId="277"/>
            <ac:spMk id="4115" creationId="{87CC2527-562A-4F69-B487-4371E5B243E7}"/>
          </ac:spMkLst>
        </pc:spChg>
        <pc:spChg chg="add">
          <ac:chgData name="Marek Czyszczoń" userId="16c79facf8b7dd32" providerId="LiveId" clId="{BFD95D29-BFFF-4745-9E85-DB870F5522B8}" dt="2022-05-03T12:11:09.972" v="759" actId="26606"/>
          <ac:spMkLst>
            <pc:docMk/>
            <pc:sldMk cId="4128805350" sldId="277"/>
            <ac:spMk id="4118" creationId="{37C89E4B-3C9F-44B9-8B86-D9E3D112D8EC}"/>
          </ac:spMkLst>
        </pc:spChg>
        <pc:picChg chg="mod ord">
          <ac:chgData name="Marek Czyszczoń" userId="16c79facf8b7dd32" providerId="LiveId" clId="{BFD95D29-BFFF-4745-9E85-DB870F5522B8}" dt="2022-05-03T12:11:09.972" v="759" actId="26606"/>
          <ac:picMkLst>
            <pc:docMk/>
            <pc:sldMk cId="4128805350" sldId="277"/>
            <ac:picMk id="4" creationId="{D56B563F-36AC-DDF8-483C-12E94488F4BA}"/>
          </ac:picMkLst>
        </pc:picChg>
        <pc:picChg chg="del">
          <ac:chgData name="Marek Czyszczoń" userId="16c79facf8b7dd32" providerId="LiveId" clId="{BFD95D29-BFFF-4745-9E85-DB870F5522B8}" dt="2022-05-03T11:55:16.551" v="608" actId="478"/>
          <ac:picMkLst>
            <pc:docMk/>
            <pc:sldMk cId="4128805350" sldId="277"/>
            <ac:picMk id="4100" creationId="{3173AC99-BBC6-2861-8CE0-63C826675471}"/>
          </ac:picMkLst>
        </pc:picChg>
        <pc:cxnChg chg="add del">
          <ac:chgData name="Marek Czyszczoń" userId="16c79facf8b7dd32" providerId="LiveId" clId="{BFD95D29-BFFF-4745-9E85-DB870F5522B8}" dt="2022-05-03T11:55:23.864" v="612" actId="26606"/>
          <ac:cxnSpMkLst>
            <pc:docMk/>
            <pc:sldMk cId="4128805350" sldId="277"/>
            <ac:cxnSpMk id="77" creationId="{BCDAEC91-5BCE-4B55-9CC0-43EF94CB734B}"/>
          </ac:cxnSpMkLst>
        </pc:cxnChg>
        <pc:cxnChg chg="add del">
          <ac:chgData name="Marek Czyszczoń" userId="16c79facf8b7dd32" providerId="LiveId" clId="{BFD95D29-BFFF-4745-9E85-DB870F5522B8}" dt="2022-05-03T11:56:09.658" v="641" actId="26606"/>
          <ac:cxnSpMkLst>
            <pc:docMk/>
            <pc:sldMk cId="4128805350" sldId="277"/>
            <ac:cxnSpMk id="79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1:56:09.658" v="640" actId="26606"/>
          <ac:cxnSpMkLst>
            <pc:docMk/>
            <pc:sldMk cId="4128805350" sldId="277"/>
            <ac:cxnSpMk id="81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10:57.446" v="754" actId="26606"/>
          <ac:cxnSpMkLst>
            <pc:docMk/>
            <pc:sldMk cId="4128805350" sldId="277"/>
            <ac:cxnSpMk id="82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1:56:09.658" v="640" actId="26606"/>
          <ac:cxnSpMkLst>
            <pc:docMk/>
            <pc:sldMk cId="4128805350" sldId="277"/>
            <ac:cxnSpMk id="83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2:10:57.446" v="754" actId="26606"/>
          <ac:cxnSpMkLst>
            <pc:docMk/>
            <pc:sldMk cId="4128805350" sldId="277"/>
            <ac:cxnSpMk id="84" creationId="{D891E407-403B-4764-86C9-33A56D3BCAA3}"/>
          </ac:cxnSpMkLst>
        </pc:cxnChg>
        <pc:cxnChg chg="add del">
          <ac:chgData name="Marek Czyszczoń" userId="16c79facf8b7dd32" providerId="LiveId" clId="{BFD95D29-BFFF-4745-9E85-DB870F5522B8}" dt="2022-05-03T11:56:09.658" v="641" actId="26606"/>
          <ac:cxnSpMkLst>
            <pc:docMk/>
            <pc:sldMk cId="4128805350" sldId="277"/>
            <ac:cxnSpMk id="4105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11:09.972" v="758" actId="26606"/>
          <ac:cxnSpMkLst>
            <pc:docMk/>
            <pc:sldMk cId="4128805350" sldId="277"/>
            <ac:cxnSpMk id="4116" creationId="{BCDAEC91-5BCE-4B55-9CC0-43EF94CB734B}"/>
          </ac:cxnSpMkLst>
        </pc:cxnChg>
        <pc:cxnChg chg="add">
          <ac:chgData name="Marek Czyszczoń" userId="16c79facf8b7dd32" providerId="LiveId" clId="{BFD95D29-BFFF-4745-9E85-DB870F5522B8}" dt="2022-05-03T12:11:09.972" v="759" actId="26606"/>
          <ac:cxnSpMkLst>
            <pc:docMk/>
            <pc:sldMk cId="4128805350" sldId="277"/>
            <ac:cxnSpMk id="4119" creationId="{AA2EAA10-076F-46BD-8F0F-B9A2FB77A85C}"/>
          </ac:cxnSpMkLst>
        </pc:cxnChg>
        <pc:cxnChg chg="add">
          <ac:chgData name="Marek Czyszczoń" userId="16c79facf8b7dd32" providerId="LiveId" clId="{BFD95D29-BFFF-4745-9E85-DB870F5522B8}" dt="2022-05-03T12:11:09.972" v="759" actId="26606"/>
          <ac:cxnSpMkLst>
            <pc:docMk/>
            <pc:sldMk cId="4128805350" sldId="277"/>
            <ac:cxnSpMk id="4120" creationId="{D891E407-403B-4764-86C9-33A56D3BCAA3}"/>
          </ac:cxnSpMkLst>
        </pc:cxnChg>
      </pc:sldChg>
      <pc:sldChg chg="addSp delSp modSp new mod setBg addAnim delAnim setClrOvrMap">
        <pc:chgData name="Marek Czyszczoń" userId="16c79facf8b7dd32" providerId="LiveId" clId="{BFD95D29-BFFF-4745-9E85-DB870F5522B8}" dt="2022-05-03T12:02:31.276" v="688" actId="26606"/>
        <pc:sldMkLst>
          <pc:docMk/>
          <pc:sldMk cId="2757166757" sldId="278"/>
        </pc:sldMkLst>
        <pc:spChg chg="mod">
          <ac:chgData name="Marek Czyszczoń" userId="16c79facf8b7dd32" providerId="LiveId" clId="{BFD95D29-BFFF-4745-9E85-DB870F5522B8}" dt="2022-05-03T12:02:31.276" v="688" actId="26606"/>
          <ac:spMkLst>
            <pc:docMk/>
            <pc:sldMk cId="2757166757" sldId="278"/>
            <ac:spMk id="2" creationId="{DF1C0250-183A-7A78-49BB-4EE0B796A74E}"/>
          </ac:spMkLst>
        </pc:spChg>
        <pc:spChg chg="del">
          <ac:chgData name="Marek Czyszczoń" userId="16c79facf8b7dd32" providerId="LiveId" clId="{BFD95D29-BFFF-4745-9E85-DB870F5522B8}" dt="2022-05-03T12:01:25.144" v="678" actId="478"/>
          <ac:spMkLst>
            <pc:docMk/>
            <pc:sldMk cId="2757166757" sldId="278"/>
            <ac:spMk id="3" creationId="{C4147839-449C-1B17-E835-551482C7D1C7}"/>
          </ac:spMkLst>
        </pc:spChg>
        <pc:spChg chg="add">
          <ac:chgData name="Marek Czyszczoń" userId="16c79facf8b7dd32" providerId="LiveId" clId="{BFD95D29-BFFF-4745-9E85-DB870F5522B8}" dt="2022-05-03T12:02:31.276" v="688" actId="26606"/>
          <ac:spMkLst>
            <pc:docMk/>
            <pc:sldMk cId="2757166757" sldId="278"/>
            <ac:spMk id="23" creationId="{823AC064-BC96-4F32-8AE1-B2FD38754823}"/>
          </ac:spMkLst>
        </pc:spChg>
        <pc:picChg chg="add mod ord">
          <ac:chgData name="Marek Czyszczoń" userId="16c79facf8b7dd32" providerId="LiveId" clId="{BFD95D29-BFFF-4745-9E85-DB870F5522B8}" dt="2022-05-03T12:02:31.276" v="688" actId="26606"/>
          <ac:picMkLst>
            <pc:docMk/>
            <pc:sldMk cId="2757166757" sldId="278"/>
            <ac:picMk id="5" creationId="{B37FEDB3-5C71-7DCE-5741-F02058BF4869}"/>
          </ac:picMkLst>
        </pc:picChg>
        <pc:picChg chg="add mod">
          <ac:chgData name="Marek Czyszczoń" userId="16c79facf8b7dd32" providerId="LiveId" clId="{BFD95D29-BFFF-4745-9E85-DB870F5522B8}" dt="2022-05-03T12:02:31.276" v="688" actId="26606"/>
          <ac:picMkLst>
            <pc:docMk/>
            <pc:sldMk cId="2757166757" sldId="278"/>
            <ac:picMk id="7" creationId="{CBCAB9C3-C852-B7CA-A450-751642B79F98}"/>
          </ac:picMkLst>
        </pc:picChg>
        <pc:cxnChg chg="add del">
          <ac:chgData name="Marek Czyszczoń" userId="16c79facf8b7dd32" providerId="LiveId" clId="{BFD95D29-BFFF-4745-9E85-DB870F5522B8}" dt="2022-05-03T12:02:09.809" v="686" actId="26606"/>
          <ac:cxnSpMkLst>
            <pc:docMk/>
            <pc:sldMk cId="2757166757" sldId="278"/>
            <ac:cxnSpMk id="12" creationId="{EBAD6A72-88E8-42F7-88B9-CAF744536BE4}"/>
          </ac:cxnSpMkLst>
        </pc:cxnChg>
        <pc:cxnChg chg="add del">
          <ac:chgData name="Marek Czyszczoń" userId="16c79facf8b7dd32" providerId="LiveId" clId="{BFD95D29-BFFF-4745-9E85-DB870F5522B8}" dt="2022-05-03T12:02:09.809" v="686" actId="26606"/>
          <ac:cxnSpMkLst>
            <pc:docMk/>
            <pc:sldMk cId="2757166757" sldId="278"/>
            <ac:cxnSpMk id="14" creationId="{C800968E-0A99-46C4-A9B2-6A63AC66F4B0}"/>
          </ac:cxnSpMkLst>
        </pc:cxnChg>
        <pc:cxnChg chg="add del">
          <ac:chgData name="Marek Czyszczoń" userId="16c79facf8b7dd32" providerId="LiveId" clId="{BFD95D29-BFFF-4745-9E85-DB870F5522B8}" dt="2022-05-03T12:02:31.276" v="688" actId="26606"/>
          <ac:cxnSpMkLst>
            <pc:docMk/>
            <pc:sldMk cId="2757166757" sldId="278"/>
            <ac:cxnSpMk id="16" creationId="{3D83F26F-C55B-4A92-9AFF-4894D14E27C5}"/>
          </ac:cxnSpMkLst>
        </pc:cxnChg>
        <pc:cxnChg chg="add">
          <ac:chgData name="Marek Czyszczoń" userId="16c79facf8b7dd32" providerId="LiveId" clId="{BFD95D29-BFFF-4745-9E85-DB870F5522B8}" dt="2022-05-03T12:02:31.276" v="688" actId="26606"/>
          <ac:cxnSpMkLst>
            <pc:docMk/>
            <pc:sldMk cId="2757166757" sldId="278"/>
            <ac:cxnSpMk id="21" creationId="{DB146403-F3D6-484B-B2ED-97F9565D0370}"/>
          </ac:cxnSpMkLst>
        </pc:cxnChg>
        <pc:cxnChg chg="add">
          <ac:chgData name="Marek Czyszczoń" userId="16c79facf8b7dd32" providerId="LiveId" clId="{BFD95D29-BFFF-4745-9E85-DB870F5522B8}" dt="2022-05-03T12:02:31.276" v="688" actId="26606"/>
          <ac:cxnSpMkLst>
            <pc:docMk/>
            <pc:sldMk cId="2757166757" sldId="278"/>
            <ac:cxnSpMk id="25" creationId="{7E7C77BC-7138-40B1-A15B-20F57A494629}"/>
          </ac:cxnSpMkLst>
        </pc:cxnChg>
      </pc:sldChg>
      <pc:sldChg chg="addSp delSp add del setBg delDesignElem">
        <pc:chgData name="Marek Czyszczoń" userId="16c79facf8b7dd32" providerId="LiveId" clId="{BFD95D29-BFFF-4745-9E85-DB870F5522B8}" dt="2022-05-03T12:05:19.433" v="706"/>
        <pc:sldMkLst>
          <pc:docMk/>
          <pc:sldMk cId="795118511" sldId="279"/>
        </pc:sldMkLst>
        <pc:spChg chg="add del">
          <ac:chgData name="Marek Czyszczoń" userId="16c79facf8b7dd32" providerId="LiveId" clId="{BFD95D29-BFFF-4745-9E85-DB870F5522B8}" dt="2022-05-03T12:05:19.433" v="706"/>
          <ac:spMkLst>
            <pc:docMk/>
            <pc:sldMk cId="795118511" sldId="279"/>
            <ac:spMk id="157" creationId="{22C6C9C9-83BF-4A6C-A1BF-C1735C61B4FF}"/>
          </ac:spMkLst>
        </pc:spChg>
      </pc:sldChg>
      <pc:sldChg chg="addSp delSp modSp new mod setBg modAnim setClrOvrMap">
        <pc:chgData name="Marek Czyszczoń" userId="16c79facf8b7dd32" providerId="LiveId" clId="{BFD95D29-BFFF-4745-9E85-DB870F5522B8}" dt="2022-05-03T12:15:47.280" v="797" actId="26606"/>
        <pc:sldMkLst>
          <pc:docMk/>
          <pc:sldMk cId="2768065160" sldId="279"/>
        </pc:sldMkLst>
        <pc:spChg chg="del">
          <ac:chgData name="Marek Czyszczoń" userId="16c79facf8b7dd32" providerId="LiveId" clId="{BFD95D29-BFFF-4745-9E85-DB870F5522B8}" dt="2022-05-03T12:15:00.857" v="789" actId="478"/>
          <ac:spMkLst>
            <pc:docMk/>
            <pc:sldMk cId="2768065160" sldId="279"/>
            <ac:spMk id="2" creationId="{3387669F-E930-ABD1-4C4F-834FC3D73562}"/>
          </ac:spMkLst>
        </pc:spChg>
        <pc:spChg chg="del">
          <ac:chgData name="Marek Czyszczoń" userId="16c79facf8b7dd32" providerId="LiveId" clId="{BFD95D29-BFFF-4745-9E85-DB870F5522B8}" dt="2022-05-03T12:14:36.544" v="785"/>
          <ac:spMkLst>
            <pc:docMk/>
            <pc:sldMk cId="2768065160" sldId="279"/>
            <ac:spMk id="3" creationId="{180B17B0-7118-0152-FDA7-B34463C58CA8}"/>
          </ac:spMkLst>
        </pc:spChg>
        <pc:spChg chg="add mod">
          <ac:chgData name="Marek Czyszczoń" userId="16c79facf8b7dd32" providerId="LiveId" clId="{BFD95D29-BFFF-4745-9E85-DB870F5522B8}" dt="2022-05-03T12:15:04.950" v="792" actId="26606"/>
          <ac:spMkLst>
            <pc:docMk/>
            <pc:sldMk cId="2768065160" sldId="279"/>
            <ac:spMk id="6" creationId="{20E4E596-0697-FAB4-34D9-D09763D096D3}"/>
          </ac:spMkLst>
        </pc:spChg>
        <pc:spChg chg="add del">
          <ac:chgData name="Marek Czyszczoń" userId="16c79facf8b7dd32" providerId="LiveId" clId="{BFD95D29-BFFF-4745-9E85-DB870F5522B8}" dt="2022-05-03T12:15:04.888" v="791" actId="26606"/>
          <ac:spMkLst>
            <pc:docMk/>
            <pc:sldMk cId="2768065160" sldId="279"/>
            <ac:spMk id="11" creationId="{E49CC64F-7275-4E33-961B-0C5CDC439875}"/>
          </ac:spMkLst>
        </pc:spChg>
        <pc:spChg chg="add del">
          <ac:chgData name="Marek Czyszczoń" userId="16c79facf8b7dd32" providerId="LiveId" clId="{BFD95D29-BFFF-4745-9E85-DB870F5522B8}" dt="2022-05-03T12:15:47.280" v="797" actId="26606"/>
          <ac:spMkLst>
            <pc:docMk/>
            <pc:sldMk cId="2768065160" sldId="279"/>
            <ac:spMk id="14" creationId="{37C89E4B-3C9F-44B9-8B86-D9E3D112D8EC}"/>
          </ac:spMkLst>
        </pc:spChg>
        <pc:spChg chg="add">
          <ac:chgData name="Marek Czyszczoń" userId="16c79facf8b7dd32" providerId="LiveId" clId="{BFD95D29-BFFF-4745-9E85-DB870F5522B8}" dt="2022-05-03T12:15:47.280" v="797" actId="26606"/>
          <ac:spMkLst>
            <pc:docMk/>
            <pc:sldMk cId="2768065160" sldId="279"/>
            <ac:spMk id="20" creationId="{37C89E4B-3C9F-44B9-8B86-D9E3D112D8EC}"/>
          </ac:spMkLst>
        </pc:spChg>
        <pc:picChg chg="add mod ord modCrop">
          <ac:chgData name="Marek Czyszczoń" userId="16c79facf8b7dd32" providerId="LiveId" clId="{BFD95D29-BFFF-4745-9E85-DB870F5522B8}" dt="2022-05-03T12:15:47.280" v="797" actId="26606"/>
          <ac:picMkLst>
            <pc:docMk/>
            <pc:sldMk cId="2768065160" sldId="279"/>
            <ac:picMk id="5" creationId="{EC6F2ECF-4254-967E-BBDF-7FF180757AB0}"/>
          </ac:picMkLst>
        </pc:picChg>
        <pc:cxnChg chg="add del">
          <ac:chgData name="Marek Czyszczoń" userId="16c79facf8b7dd32" providerId="LiveId" clId="{BFD95D29-BFFF-4745-9E85-DB870F5522B8}" dt="2022-05-03T12:15:47.280" v="797" actId="26606"/>
          <ac:cxnSpMkLst>
            <pc:docMk/>
            <pc:sldMk cId="2768065160" sldId="279"/>
            <ac:cxnSpMk id="13" creationId="{AA2EAA10-076F-46BD-8F0F-B9A2FB77A85C}"/>
          </ac:cxnSpMkLst>
        </pc:cxnChg>
        <pc:cxnChg chg="add del">
          <ac:chgData name="Marek Czyszczoń" userId="16c79facf8b7dd32" providerId="LiveId" clId="{BFD95D29-BFFF-4745-9E85-DB870F5522B8}" dt="2022-05-03T12:15:47.280" v="797" actId="26606"/>
          <ac:cxnSpMkLst>
            <pc:docMk/>
            <pc:sldMk cId="2768065160" sldId="279"/>
            <ac:cxnSpMk id="15" creationId="{D891E407-403B-4764-86C9-33A56D3BCAA3}"/>
          </ac:cxnSpMkLst>
        </pc:cxnChg>
        <pc:cxnChg chg="add">
          <ac:chgData name="Marek Czyszczoń" userId="16c79facf8b7dd32" providerId="LiveId" clId="{BFD95D29-BFFF-4745-9E85-DB870F5522B8}" dt="2022-05-03T12:15:47.280" v="797" actId="26606"/>
          <ac:cxnSpMkLst>
            <pc:docMk/>
            <pc:sldMk cId="2768065160" sldId="279"/>
            <ac:cxnSpMk id="22" creationId="{AA2EAA10-076F-46BD-8F0F-B9A2FB77A85C}"/>
          </ac:cxnSpMkLst>
        </pc:cxnChg>
        <pc:cxnChg chg="add">
          <ac:chgData name="Marek Czyszczoń" userId="16c79facf8b7dd32" providerId="LiveId" clId="{BFD95D29-BFFF-4745-9E85-DB870F5522B8}" dt="2022-05-03T12:15:47.280" v="797" actId="26606"/>
          <ac:cxnSpMkLst>
            <pc:docMk/>
            <pc:sldMk cId="2768065160" sldId="279"/>
            <ac:cxnSpMk id="24" creationId="{D891E407-403B-4764-86C9-33A56D3BCAA3}"/>
          </ac:cxnSpMkLst>
        </pc:cxnChg>
      </pc:sldChg>
    </pc:docChg>
  </pc:docChgLst>
  <pc:docChgLst>
    <pc:chgData name="Marek Czyszczoń" userId="16c79facf8b7dd32" providerId="LiveId" clId="{52C4A643-237D-4227-93FB-1A12ACBA7793}"/>
    <pc:docChg chg="undo custSel addSld delSld modSld modMainMaster">
      <pc:chgData name="Marek Czyszczoń" userId="16c79facf8b7dd32" providerId="LiveId" clId="{52C4A643-237D-4227-93FB-1A12ACBA7793}" dt="2022-05-09T21:25:12.270" v="873"/>
      <pc:docMkLst>
        <pc:docMk/>
      </pc:docMkLst>
      <pc:sldChg chg="delSp modSp mod modTransition">
        <pc:chgData name="Marek Czyszczoń" userId="16c79facf8b7dd32" providerId="LiveId" clId="{52C4A643-237D-4227-93FB-1A12ACBA7793}" dt="2022-05-09T21:25:12.270" v="873"/>
        <pc:sldMkLst>
          <pc:docMk/>
          <pc:sldMk cId="1956307690" sldId="256"/>
        </pc:sldMkLst>
        <pc:spChg chg="mod">
          <ac:chgData name="Marek Czyszczoń" userId="16c79facf8b7dd32" providerId="LiveId" clId="{52C4A643-237D-4227-93FB-1A12ACBA7793}" dt="2022-05-09T21:17:31.384" v="759" actId="1076"/>
          <ac:spMkLst>
            <pc:docMk/>
            <pc:sldMk cId="1956307690" sldId="256"/>
            <ac:spMk id="2" creationId="{97966FE7-B754-45EA-9934-0C83D9E8ED0D}"/>
          </ac:spMkLst>
        </pc:spChg>
        <pc:spChg chg="del">
          <ac:chgData name="Marek Czyszczoń" userId="16c79facf8b7dd32" providerId="LiveId" clId="{52C4A643-237D-4227-93FB-1A12ACBA7793}" dt="2022-05-08T19:49:59.057" v="230" actId="478"/>
          <ac:spMkLst>
            <pc:docMk/>
            <pc:sldMk cId="1956307690" sldId="256"/>
            <ac:spMk id="3" creationId="{DCDB9716-1E14-48DB-BFCF-8FABA84DF10B}"/>
          </ac:spMkLst>
        </pc:spChg>
        <pc:picChg chg="mod">
          <ac:chgData name="Marek Czyszczoń" userId="16c79facf8b7dd32" providerId="LiveId" clId="{52C4A643-237D-4227-93FB-1A12ACBA7793}" dt="2022-05-08T19:33:01.860" v="16" actId="1076"/>
          <ac:picMkLst>
            <pc:docMk/>
            <pc:sldMk cId="1956307690" sldId="256"/>
            <ac:picMk id="5" creationId="{DB66F54F-7D3F-4E6D-ADC2-E8FC53D3CEA4}"/>
          </ac:picMkLst>
        </pc:picChg>
      </pc:sldChg>
      <pc:sldChg chg="addSp modSp mod modTransition">
        <pc:chgData name="Marek Czyszczoń" userId="16c79facf8b7dd32" providerId="LiveId" clId="{52C4A643-237D-4227-93FB-1A12ACBA7793}" dt="2022-05-09T21:25:12.270" v="873"/>
        <pc:sldMkLst>
          <pc:docMk/>
          <pc:sldMk cId="726820004" sldId="257"/>
        </pc:sldMkLst>
        <pc:spChg chg="mod">
          <ac:chgData name="Marek Czyszczoń" userId="16c79facf8b7dd32" providerId="LiveId" clId="{52C4A643-237D-4227-93FB-1A12ACBA7793}" dt="2022-05-08T20:18:39.143" v="460" actId="255"/>
          <ac:spMkLst>
            <pc:docMk/>
            <pc:sldMk cId="726820004" sldId="257"/>
            <ac:spMk id="2" creationId="{DFF26192-5AE8-4945-A0D3-C53A3F159B54}"/>
          </ac:spMkLst>
        </pc:spChg>
        <pc:spChg chg="add mod">
          <ac:chgData name="Marek Czyszczoń" userId="16c79facf8b7dd32" providerId="LiveId" clId="{52C4A643-237D-4227-93FB-1A12ACBA7793}" dt="2022-05-09T21:14:54.406" v="719" actId="1076"/>
          <ac:spMkLst>
            <pc:docMk/>
            <pc:sldMk cId="726820004" sldId="257"/>
            <ac:spMk id="3" creationId="{62A98C1D-3851-3FD0-D8AC-6082940E4CEC}"/>
          </ac:spMkLst>
        </pc:spChg>
      </pc:sldChg>
      <pc:sldChg chg="addSp delSp modSp del mod setBg">
        <pc:chgData name="Marek Czyszczoń" userId="16c79facf8b7dd32" providerId="LiveId" clId="{52C4A643-237D-4227-93FB-1A12ACBA7793}" dt="2022-05-08T20:18:59.101" v="461" actId="47"/>
        <pc:sldMkLst>
          <pc:docMk/>
          <pc:sldMk cId="3145051956" sldId="258"/>
        </pc:sldMkLst>
        <pc:spChg chg="mod">
          <ac:chgData name="Marek Czyszczoń" userId="16c79facf8b7dd32" providerId="LiveId" clId="{52C4A643-237D-4227-93FB-1A12ACBA7793}" dt="2022-05-08T20:14:46.982" v="431" actId="255"/>
          <ac:spMkLst>
            <pc:docMk/>
            <pc:sldMk cId="3145051956" sldId="258"/>
            <ac:spMk id="2" creationId="{2CFCA761-4C57-473C-ACA8-4C486E54F5ED}"/>
          </ac:spMkLst>
        </pc:spChg>
        <pc:spChg chg="add del">
          <ac:chgData name="Marek Czyszczoń" userId="16c79facf8b7dd32" providerId="LiveId" clId="{52C4A643-237D-4227-93FB-1A12ACBA7793}" dt="2022-05-08T19:33:43.848" v="19" actId="26606"/>
          <ac:spMkLst>
            <pc:docMk/>
            <pc:sldMk cId="3145051956" sldId="258"/>
            <ac:spMk id="40" creationId="{60B21A5C-062F-46C2-8389-53D40F46AA26}"/>
          </ac:spMkLst>
        </pc:spChg>
        <pc:spChg chg="add del">
          <ac:chgData name="Marek Czyszczoń" userId="16c79facf8b7dd32" providerId="LiveId" clId="{52C4A643-237D-4227-93FB-1A12ACBA7793}" dt="2022-05-08T19:33:43.848" v="19" actId="26606"/>
          <ac:spMkLst>
            <pc:docMk/>
            <pc:sldMk cId="3145051956" sldId="258"/>
            <ac:spMk id="41" creationId="{8A177BCC-4208-4795-8572-4D623BA1E2A0}"/>
          </ac:spMkLst>
        </pc:spChg>
        <pc:spChg chg="add del">
          <ac:chgData name="Marek Czyszczoń" userId="16c79facf8b7dd32" providerId="LiveId" clId="{52C4A643-237D-4227-93FB-1A12ACBA7793}" dt="2022-05-08T19:33:43.848" v="18" actId="26606"/>
          <ac:spMkLst>
            <pc:docMk/>
            <pc:sldMk cId="3145051956" sldId="258"/>
            <ac:spMk id="46" creationId="{2A0E4E09-FC02-4ADC-951A-3FFA90B6FE39}"/>
          </ac:spMkLst>
        </pc:spChg>
        <pc:spChg chg="add del">
          <ac:chgData name="Marek Czyszczoń" userId="16c79facf8b7dd32" providerId="LiveId" clId="{52C4A643-237D-4227-93FB-1A12ACBA7793}" dt="2022-05-08T19:33:43.848" v="18" actId="26606"/>
          <ac:spMkLst>
            <pc:docMk/>
            <pc:sldMk cId="3145051956" sldId="258"/>
            <ac:spMk id="48" creationId="{9453FF84-60C1-4EA8-B49B-1B8C2D0C589F}"/>
          </ac:spMkLst>
        </pc:spChg>
        <pc:spChg chg="add">
          <ac:chgData name="Marek Czyszczoń" userId="16c79facf8b7dd32" providerId="LiveId" clId="{52C4A643-237D-4227-93FB-1A12ACBA7793}" dt="2022-05-08T19:33:43.848" v="19" actId="26606"/>
          <ac:spMkLst>
            <pc:docMk/>
            <pc:sldMk cId="3145051956" sldId="258"/>
            <ac:spMk id="50" creationId="{60B21A5C-062F-46C2-8389-53D40F46AA26}"/>
          </ac:spMkLst>
        </pc:spChg>
        <pc:spChg chg="add">
          <ac:chgData name="Marek Czyszczoń" userId="16c79facf8b7dd32" providerId="LiveId" clId="{52C4A643-237D-4227-93FB-1A12ACBA7793}" dt="2022-05-08T19:33:43.848" v="19" actId="26606"/>
          <ac:spMkLst>
            <pc:docMk/>
            <pc:sldMk cId="3145051956" sldId="258"/>
            <ac:spMk id="51" creationId="{8A177BCC-4208-4795-8572-4D623BA1E2A0}"/>
          </ac:spMkLst>
        </pc:spChg>
        <pc:picChg chg="mod">
          <ac:chgData name="Marek Czyszczoń" userId="16c79facf8b7dd32" providerId="LiveId" clId="{52C4A643-237D-4227-93FB-1A12ACBA7793}" dt="2022-05-08T19:51:47.400" v="239" actId="1076"/>
          <ac:picMkLst>
            <pc:docMk/>
            <pc:sldMk cId="3145051956" sldId="258"/>
            <ac:picMk id="5" creationId="{6976FF9E-E826-4FEB-B6E1-1FE224D12263}"/>
          </ac:picMkLst>
        </pc:picChg>
        <pc:picChg chg="mod ord">
          <ac:chgData name="Marek Czyszczoń" userId="16c79facf8b7dd32" providerId="LiveId" clId="{52C4A643-237D-4227-93FB-1A12ACBA7793}" dt="2022-05-08T19:51:34.675" v="235"/>
          <ac:picMkLst>
            <pc:docMk/>
            <pc:sldMk cId="3145051956" sldId="258"/>
            <ac:picMk id="7" creationId="{9A8A4727-FF99-449D-8B12-50B50FE4FECB}"/>
          </ac:picMkLst>
        </pc:picChg>
      </pc:sldChg>
      <pc:sldChg chg="addSp modSp mod modTransition">
        <pc:chgData name="Marek Czyszczoń" userId="16c79facf8b7dd32" providerId="LiveId" clId="{52C4A643-237D-4227-93FB-1A12ACBA7793}" dt="2022-05-09T21:25:12.270" v="873"/>
        <pc:sldMkLst>
          <pc:docMk/>
          <pc:sldMk cId="257464165" sldId="259"/>
        </pc:sldMkLst>
        <pc:spChg chg="mod">
          <ac:chgData name="Marek Czyszczoń" userId="16c79facf8b7dd32" providerId="LiveId" clId="{52C4A643-237D-4227-93FB-1A12ACBA7793}" dt="2022-05-08T20:19:19.851" v="464" actId="255"/>
          <ac:spMkLst>
            <pc:docMk/>
            <pc:sldMk cId="257464165" sldId="259"/>
            <ac:spMk id="2" creationId="{2C4FF205-3983-41EB-9285-8108E58B62B2}"/>
          </ac:spMkLst>
        </pc:spChg>
        <pc:spChg chg="add mod">
          <ac:chgData name="Marek Czyszczoń" userId="16c79facf8b7dd32" providerId="LiveId" clId="{52C4A643-237D-4227-93FB-1A12ACBA7793}" dt="2022-05-09T21:15:13.964" v="721" actId="1076"/>
          <ac:spMkLst>
            <pc:docMk/>
            <pc:sldMk cId="257464165" sldId="259"/>
            <ac:spMk id="6" creationId="{A99F6945-45D2-F9FD-BC5C-24A5A3CB68B8}"/>
          </ac:spMkLst>
        </pc:spChg>
      </pc:sldChg>
      <pc:sldChg chg="addSp delSp modSp del mod addAnim">
        <pc:chgData name="Marek Czyszczoń" userId="16c79facf8b7dd32" providerId="LiveId" clId="{52C4A643-237D-4227-93FB-1A12ACBA7793}" dt="2022-05-08T20:19:04.783" v="462" actId="47"/>
        <pc:sldMkLst>
          <pc:docMk/>
          <pc:sldMk cId="2748220402" sldId="260"/>
        </pc:sldMkLst>
        <pc:spChg chg="mod">
          <ac:chgData name="Marek Czyszczoń" userId="16c79facf8b7dd32" providerId="LiveId" clId="{52C4A643-237D-4227-93FB-1A12ACBA7793}" dt="2022-05-08T20:15:15.505" v="433" actId="1076"/>
          <ac:spMkLst>
            <pc:docMk/>
            <pc:sldMk cId="2748220402" sldId="260"/>
            <ac:spMk id="2" creationId="{B90EB1B7-2572-4088-895C-A2E8E2B8A0FE}"/>
          </ac:spMkLst>
        </pc:spChg>
        <pc:spChg chg="del">
          <ac:chgData name="Marek Czyszczoń" userId="16c79facf8b7dd32" providerId="LiveId" clId="{52C4A643-237D-4227-93FB-1A12ACBA7793}" dt="2022-05-08T19:35:34.276" v="24" actId="26606"/>
          <ac:spMkLst>
            <pc:docMk/>
            <pc:sldMk cId="2748220402" sldId="260"/>
            <ac:spMk id="75" creationId="{2A0E4E09-FC02-4ADC-951A-3FFA90B6FE39}"/>
          </ac:spMkLst>
        </pc:spChg>
        <pc:spChg chg="del">
          <ac:chgData name="Marek Czyszczoń" userId="16c79facf8b7dd32" providerId="LiveId" clId="{52C4A643-237D-4227-93FB-1A12ACBA7793}" dt="2022-05-08T19:35:34.276" v="24" actId="26606"/>
          <ac:spMkLst>
            <pc:docMk/>
            <pc:sldMk cId="2748220402" sldId="260"/>
            <ac:spMk id="77" creationId="{9453FF84-60C1-4EA8-B49B-1B8C2D0C589F}"/>
          </ac:spMkLst>
        </pc:spChg>
        <pc:spChg chg="add">
          <ac:chgData name="Marek Czyszczoń" userId="16c79facf8b7dd32" providerId="LiveId" clId="{52C4A643-237D-4227-93FB-1A12ACBA7793}" dt="2022-05-08T19:35:34.276" v="24" actId="26606"/>
          <ac:spMkLst>
            <pc:docMk/>
            <pc:sldMk cId="2748220402" sldId="260"/>
            <ac:spMk id="139" creationId="{B26D9126-4D1A-435C-92FD-2EFD34104B27}"/>
          </ac:spMkLst>
        </pc:spChg>
        <pc:spChg chg="add">
          <ac:chgData name="Marek Czyszczoń" userId="16c79facf8b7dd32" providerId="LiveId" clId="{52C4A643-237D-4227-93FB-1A12ACBA7793}" dt="2022-05-08T19:35:34.276" v="24" actId="26606"/>
          <ac:spMkLst>
            <pc:docMk/>
            <pc:sldMk cId="2748220402" sldId="260"/>
            <ac:spMk id="141" creationId="{8A177BCC-4208-4795-8572-4D623BA1E2A0}"/>
          </ac:spMkLst>
        </pc:spChg>
        <pc:picChg chg="add mod ord">
          <ac:chgData name="Marek Czyszczoń" userId="16c79facf8b7dd32" providerId="LiveId" clId="{52C4A643-237D-4227-93FB-1A12ACBA7793}" dt="2022-05-08T19:35:34.276" v="24" actId="26606"/>
          <ac:picMkLst>
            <pc:docMk/>
            <pc:sldMk cId="2748220402" sldId="260"/>
            <ac:picMk id="4" creationId="{89E0B9FE-4397-DFF4-7C11-F043E71F402C}"/>
          </ac:picMkLst>
        </pc:picChg>
        <pc:picChg chg="mod ord">
          <ac:chgData name="Marek Czyszczoń" userId="16c79facf8b7dd32" providerId="LiveId" clId="{52C4A643-237D-4227-93FB-1A12ACBA7793}" dt="2022-05-08T19:51:15.875" v="234"/>
          <ac:picMkLst>
            <pc:docMk/>
            <pc:sldMk cId="2748220402" sldId="260"/>
            <ac:picMk id="1026" creationId="{98C0EB0A-4AC5-4FFF-B80A-6D7D5A1AF0F9}"/>
          </ac:picMkLst>
        </pc:picChg>
        <pc:picChg chg="mod">
          <ac:chgData name="Marek Czyszczoń" userId="16c79facf8b7dd32" providerId="LiveId" clId="{52C4A643-237D-4227-93FB-1A12ACBA7793}" dt="2022-05-08T19:51:07.757" v="233"/>
          <ac:picMkLst>
            <pc:docMk/>
            <pc:sldMk cId="2748220402" sldId="260"/>
            <ac:picMk id="1030" creationId="{3DA1B501-2D9A-4D16-8DB8-BCC958FC7BA8}"/>
          </ac:picMkLst>
        </pc:picChg>
      </pc:sldChg>
      <pc:sldChg chg="addSp delSp modSp mod modTransition">
        <pc:chgData name="Marek Czyszczoń" userId="16c79facf8b7dd32" providerId="LiveId" clId="{52C4A643-237D-4227-93FB-1A12ACBA7793}" dt="2022-05-09T21:25:12.270" v="873"/>
        <pc:sldMkLst>
          <pc:docMk/>
          <pc:sldMk cId="4195847689" sldId="261"/>
        </pc:sldMkLst>
        <pc:spChg chg="mod">
          <ac:chgData name="Marek Czyszczoń" userId="16c79facf8b7dd32" providerId="LiveId" clId="{52C4A643-237D-4227-93FB-1A12ACBA7793}" dt="2022-05-08T20:17:27.970" v="456" actId="255"/>
          <ac:spMkLst>
            <pc:docMk/>
            <pc:sldMk cId="4195847689" sldId="261"/>
            <ac:spMk id="2" creationId="{206E8CCD-9CE1-4174-B99E-FE9E842D6D80}"/>
          </ac:spMkLst>
        </pc:spChg>
        <pc:spChg chg="add mod">
          <ac:chgData name="Marek Czyszczoń" userId="16c79facf8b7dd32" providerId="LiveId" clId="{52C4A643-237D-4227-93FB-1A12ACBA7793}" dt="2022-05-09T21:02:28.594" v="539" actId="20577"/>
          <ac:spMkLst>
            <pc:docMk/>
            <pc:sldMk cId="4195847689" sldId="261"/>
            <ac:spMk id="6" creationId="{B0176F6F-B3F8-6CA8-F4F2-330D9BAB23AE}"/>
          </ac:spMkLst>
        </pc:spChg>
        <pc:spChg chg="del">
          <ac:chgData name="Marek Czyszczoń" userId="16c79facf8b7dd32" providerId="LiveId" clId="{52C4A643-237D-4227-93FB-1A12ACBA7793}" dt="2022-05-08T19:46:23.913" v="155" actId="26606"/>
          <ac:spMkLst>
            <pc:docMk/>
            <pc:sldMk cId="4195847689" sldId="261"/>
            <ac:spMk id="92" creationId="{37C89E4B-3C9F-44B9-8B86-D9E3D112D8EC}"/>
          </ac:spMkLst>
        </pc:spChg>
        <pc:spChg chg="add del">
          <ac:chgData name="Marek Czyszczoń" userId="16c79facf8b7dd32" providerId="LiveId" clId="{52C4A643-237D-4227-93FB-1A12ACBA7793}" dt="2022-05-08T20:04:57.448" v="342" actId="26606"/>
          <ac:spMkLst>
            <pc:docMk/>
            <pc:sldMk cId="4195847689" sldId="261"/>
            <ac:spMk id="98" creationId="{1FBD4BA0-5E13-4403-B4A7-40DF3A0185D3}"/>
          </ac:spMkLst>
        </pc:spChg>
        <pc:spChg chg="add del">
          <ac:chgData name="Marek Czyszczoń" userId="16c79facf8b7dd32" providerId="LiveId" clId="{52C4A643-237D-4227-93FB-1A12ACBA7793}" dt="2022-05-08T20:05:15.526" v="346" actId="26606"/>
          <ac:spMkLst>
            <pc:docMk/>
            <pc:sldMk cId="4195847689" sldId="261"/>
            <ac:spMk id="124" creationId="{37C89E4B-3C9F-44B9-8B86-D9E3D112D8EC}"/>
          </ac:spMkLst>
        </pc:spChg>
        <pc:spChg chg="add">
          <ac:chgData name="Marek Czyszczoń" userId="16c79facf8b7dd32" providerId="LiveId" clId="{52C4A643-237D-4227-93FB-1A12ACBA7793}" dt="2022-05-08T20:05:15.526" v="346" actId="26606"/>
          <ac:spMkLst>
            <pc:docMk/>
            <pc:sldMk cId="4195847689" sldId="261"/>
            <ac:spMk id="133" creationId="{AB45A142-4255-493C-8284-5D566C121B10}"/>
          </ac:spMkLst>
        </pc:spChg>
        <pc:grpChg chg="add del">
          <ac:chgData name="Marek Czyszczoń" userId="16c79facf8b7dd32" providerId="LiveId" clId="{52C4A643-237D-4227-93FB-1A12ACBA7793}" dt="2022-05-08T20:04:57.448" v="342" actId="26606"/>
          <ac:grpSpMkLst>
            <pc:docMk/>
            <pc:sldMk cId="4195847689" sldId="261"/>
            <ac:grpSpMk id="100" creationId="{622F0806-F5D8-4CCD-A924-6CC3D7BB26F7}"/>
          </ac:grpSpMkLst>
        </pc:grpChg>
        <pc:picChg chg="mod ord">
          <ac:chgData name="Marek Czyszczoń" userId="16c79facf8b7dd32" providerId="LiveId" clId="{52C4A643-237D-4227-93FB-1A12ACBA7793}" dt="2022-05-08T20:05:15.526" v="346" actId="26606"/>
          <ac:picMkLst>
            <pc:docMk/>
            <pc:sldMk cId="4195847689" sldId="261"/>
            <ac:picMk id="3" creationId="{FD5FF733-84B4-45BA-85FA-79B50D3C60B4}"/>
          </ac:picMkLst>
        </pc:picChg>
        <pc:cxnChg chg="del">
          <ac:chgData name="Marek Czyszczoń" userId="16c79facf8b7dd32" providerId="LiveId" clId="{52C4A643-237D-4227-93FB-1A12ACBA7793}" dt="2022-05-08T19:46:23.913" v="155" actId="26606"/>
          <ac:cxnSpMkLst>
            <pc:docMk/>
            <pc:sldMk cId="4195847689" sldId="261"/>
            <ac:cxnSpMk id="91" creationId="{D891E407-403B-4764-86C9-33A56D3BCAA3}"/>
          </ac:cxnSpMkLst>
        </pc:cxnChg>
        <pc:cxnChg chg="del">
          <ac:chgData name="Marek Czyszczoń" userId="16c79facf8b7dd32" providerId="LiveId" clId="{52C4A643-237D-4227-93FB-1A12ACBA7793}" dt="2022-05-08T19:46:23.913" v="155" actId="26606"/>
          <ac:cxnSpMkLst>
            <pc:docMk/>
            <pc:sldMk cId="4195847689" sldId="261"/>
            <ac:cxnSpMk id="93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20:05:15.526" v="346" actId="26606"/>
          <ac:cxnSpMkLst>
            <pc:docMk/>
            <pc:sldMk cId="4195847689" sldId="261"/>
            <ac:cxnSpMk id="126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20:05:15.526" v="346" actId="26606"/>
          <ac:cxnSpMkLst>
            <pc:docMk/>
            <pc:sldMk cId="4195847689" sldId="261"/>
            <ac:cxnSpMk id="128" creationId="{D891E407-403B-4764-86C9-33A56D3BCAA3}"/>
          </ac:cxnSpMkLst>
        </pc:cxnChg>
        <pc:cxnChg chg="add">
          <ac:chgData name="Marek Czyszczoń" userId="16c79facf8b7dd32" providerId="LiveId" clId="{52C4A643-237D-4227-93FB-1A12ACBA7793}" dt="2022-05-08T20:05:15.526" v="346" actId="26606"/>
          <ac:cxnSpMkLst>
            <pc:docMk/>
            <pc:sldMk cId="4195847689" sldId="261"/>
            <ac:cxnSpMk id="130" creationId="{38FB9660-F42F-4313-BBC4-47C007FE484C}"/>
          </ac:cxnSpMkLst>
        </pc:cxnChg>
      </pc:sldChg>
      <pc:sldChg chg="addSp delSp modSp mod modTransition modAnim">
        <pc:chgData name="Marek Czyszczoń" userId="16c79facf8b7dd32" providerId="LiveId" clId="{52C4A643-237D-4227-93FB-1A12ACBA7793}" dt="2022-05-09T21:25:12.270" v="873"/>
        <pc:sldMkLst>
          <pc:docMk/>
          <pc:sldMk cId="575696007" sldId="263"/>
        </pc:sldMkLst>
        <pc:spChg chg="mod">
          <ac:chgData name="Marek Czyszczoń" userId="16c79facf8b7dd32" providerId="LiveId" clId="{52C4A643-237D-4227-93FB-1A12ACBA7793}" dt="2022-05-08T20:17:43.588" v="458" actId="255"/>
          <ac:spMkLst>
            <pc:docMk/>
            <pc:sldMk cId="575696007" sldId="263"/>
            <ac:spMk id="2" creationId="{8837BF0C-DCD9-4D4F-974A-AAD1704CB49C}"/>
          </ac:spMkLst>
        </pc:spChg>
        <pc:spChg chg="add del">
          <ac:chgData name="Marek Czyszczoń" userId="16c79facf8b7dd32" providerId="LiveId" clId="{52C4A643-237D-4227-93FB-1A12ACBA7793}" dt="2022-05-08T20:06:51.022" v="356" actId="26606"/>
          <ac:spMkLst>
            <pc:docMk/>
            <pc:sldMk cId="575696007" sldId="263"/>
            <ac:spMk id="82" creationId="{86295E7F-EA66-480B-B001-C8BE7CD61903}"/>
          </ac:spMkLst>
        </pc:spChg>
        <pc:spChg chg="add del">
          <ac:chgData name="Marek Czyszczoń" userId="16c79facf8b7dd32" providerId="LiveId" clId="{52C4A643-237D-4227-93FB-1A12ACBA7793}" dt="2022-05-08T19:46:54.723" v="158" actId="26606"/>
          <ac:spMkLst>
            <pc:docMk/>
            <pc:sldMk cId="575696007" sldId="263"/>
            <ac:spMk id="138" creationId="{37C89E4B-3C9F-44B9-8B86-D9E3D112D8EC}"/>
          </ac:spMkLst>
        </pc:spChg>
        <pc:spChg chg="add del">
          <ac:chgData name="Marek Czyszczoń" userId="16c79facf8b7dd32" providerId="LiveId" clId="{52C4A643-237D-4227-93FB-1A12ACBA7793}" dt="2022-05-08T20:05:35.331" v="350" actId="26606"/>
          <ac:spMkLst>
            <pc:docMk/>
            <pc:sldMk cId="575696007" sldId="263"/>
            <ac:spMk id="192" creationId="{1FBD4BA0-5E13-4403-B4A7-40DF3A0185D3}"/>
          </ac:spMkLst>
        </pc:spChg>
        <pc:spChg chg="add del">
          <ac:chgData name="Marek Czyszczoń" userId="16c79facf8b7dd32" providerId="LiveId" clId="{52C4A643-237D-4227-93FB-1A12ACBA7793}" dt="2022-05-08T19:45:41.500" v="145" actId="26606"/>
          <ac:spMkLst>
            <pc:docMk/>
            <pc:sldMk cId="575696007" sldId="263"/>
            <ac:spMk id="3077" creationId="{7B51B11D-BBCD-47C7-A599-1EDA2F22FE08}"/>
          </ac:spMkLst>
        </pc:spChg>
        <pc:spChg chg="add del">
          <ac:chgData name="Marek Czyszczoń" userId="16c79facf8b7dd32" providerId="LiveId" clId="{52C4A643-237D-4227-93FB-1A12ACBA7793}" dt="2022-05-08T20:06:01.938" v="351" actId="26606"/>
          <ac:spMkLst>
            <pc:docMk/>
            <pc:sldMk cId="575696007" sldId="263"/>
            <ac:spMk id="3081" creationId="{AB45A142-4255-493C-8284-5D566C121B10}"/>
          </ac:spMkLst>
        </pc:spChg>
        <pc:spChg chg="add">
          <ac:chgData name="Marek Czyszczoń" userId="16c79facf8b7dd32" providerId="LiveId" clId="{52C4A643-237D-4227-93FB-1A12ACBA7793}" dt="2022-05-08T20:06:51.022" v="356" actId="26606"/>
          <ac:spMkLst>
            <pc:docMk/>
            <pc:sldMk cId="575696007" sldId="263"/>
            <ac:spMk id="3090" creationId="{7F57BEA8-497D-4AA8-8A18-BDCD696B25FE}"/>
          </ac:spMkLst>
        </pc:spChg>
        <pc:grpChg chg="add del">
          <ac:chgData name="Marek Czyszczoń" userId="16c79facf8b7dd32" providerId="LiveId" clId="{52C4A643-237D-4227-93FB-1A12ACBA7793}" dt="2022-05-08T20:05:35.331" v="350" actId="26606"/>
          <ac:grpSpMkLst>
            <pc:docMk/>
            <pc:sldMk cId="575696007" sldId="263"/>
            <ac:grpSpMk id="193" creationId="{622F0806-F5D8-4CCD-A924-6CC3D7BB26F7}"/>
          </ac:grpSpMkLst>
        </pc:grpChg>
        <pc:picChg chg="mod ord">
          <ac:chgData name="Marek Czyszczoń" userId="16c79facf8b7dd32" providerId="LiveId" clId="{52C4A643-237D-4227-93FB-1A12ACBA7793}" dt="2022-05-08T20:06:51.022" v="356" actId="26606"/>
          <ac:picMkLst>
            <pc:docMk/>
            <pc:sldMk cId="575696007" sldId="263"/>
            <ac:picMk id="3074" creationId="{0B40BF7A-BAFB-420F-A570-C4EA5E98FD35}"/>
          </ac:picMkLst>
        </pc:picChg>
        <pc:cxnChg chg="add del">
          <ac:chgData name="Marek Czyszczoń" userId="16c79facf8b7dd32" providerId="LiveId" clId="{52C4A643-237D-4227-93FB-1A12ACBA7793}" dt="2022-05-08T19:45:41.500" v="145" actId="26606"/>
          <ac:cxnSpMkLst>
            <pc:docMk/>
            <pc:sldMk cId="575696007" sldId="263"/>
            <ac:cxnSpMk id="73" creationId="{6A810F53-4CAC-492E-A2F9-C147AA509B57}"/>
          </ac:cxnSpMkLst>
        </pc:cxnChg>
        <pc:cxnChg chg="add del">
          <ac:chgData name="Marek Czyszczoń" userId="16c79facf8b7dd32" providerId="LiveId" clId="{52C4A643-237D-4227-93FB-1A12ACBA7793}" dt="2022-05-08T20:06:51.022" v="356" actId="26606"/>
          <ac:cxnSpMkLst>
            <pc:docMk/>
            <pc:sldMk cId="575696007" sldId="263"/>
            <ac:cxnSpMk id="84" creationId="{E126E481-B945-4179-BD79-05E96E9B29E1}"/>
          </ac:cxnSpMkLst>
        </pc:cxnChg>
        <pc:cxnChg chg="add del">
          <ac:chgData name="Marek Czyszczoń" userId="16c79facf8b7dd32" providerId="LiveId" clId="{52C4A643-237D-4227-93FB-1A12ACBA7793}" dt="2022-05-08T19:46:54.723" v="158" actId="26606"/>
          <ac:cxnSpMkLst>
            <pc:docMk/>
            <pc:sldMk cId="575696007" sldId="263"/>
            <ac:cxnSpMk id="140" creationId="{AA2EAA10-076F-46BD-8F0F-B9A2FB77A85C}"/>
          </ac:cxnSpMkLst>
        </pc:cxnChg>
        <pc:cxnChg chg="add">
          <ac:chgData name="Marek Czyszczoń" userId="16c79facf8b7dd32" providerId="LiveId" clId="{52C4A643-237D-4227-93FB-1A12ACBA7793}" dt="2022-05-08T20:06:51.022" v="356" actId="26606"/>
          <ac:cxnSpMkLst>
            <pc:docMk/>
            <pc:sldMk cId="575696007" sldId="263"/>
            <ac:cxnSpMk id="141" creationId="{AD7193FB-6AE6-4B3B-8F89-56B55DD63B4D}"/>
          </ac:cxnSpMkLst>
        </pc:cxnChg>
        <pc:cxnChg chg="add del">
          <ac:chgData name="Marek Czyszczoń" userId="16c79facf8b7dd32" providerId="LiveId" clId="{52C4A643-237D-4227-93FB-1A12ACBA7793}" dt="2022-05-08T19:46:54.723" v="158" actId="26606"/>
          <ac:cxnSpMkLst>
            <pc:docMk/>
            <pc:sldMk cId="575696007" sldId="263"/>
            <ac:cxnSpMk id="142" creationId="{D891E407-403B-4764-86C9-33A56D3BCAA3}"/>
          </ac:cxnSpMkLst>
        </pc:cxnChg>
        <pc:cxnChg chg="add del">
          <ac:chgData name="Marek Czyszczoń" userId="16c79facf8b7dd32" providerId="LiveId" clId="{52C4A643-237D-4227-93FB-1A12ACBA7793}" dt="2022-05-08T20:06:01.938" v="351" actId="26606"/>
          <ac:cxnSpMkLst>
            <pc:docMk/>
            <pc:sldMk cId="575696007" sldId="263"/>
            <ac:cxnSpMk id="3085" creationId="{38FB9660-F42F-4313-BBC4-47C007FE484C}"/>
          </ac:cxnSpMkLst>
        </pc:cxnChg>
        <pc:cxnChg chg="add">
          <ac:chgData name="Marek Czyszczoń" userId="16c79facf8b7dd32" providerId="LiveId" clId="{52C4A643-237D-4227-93FB-1A12ACBA7793}" dt="2022-05-08T20:06:51.022" v="356" actId="26606"/>
          <ac:cxnSpMkLst>
            <pc:docMk/>
            <pc:sldMk cId="575696007" sldId="263"/>
            <ac:cxnSpMk id="3088" creationId="{D2E961F1-4A28-4A5F-BBD4-6E400E5E6C75}"/>
          </ac:cxnSpMkLst>
        </pc:cxnChg>
        <pc:cxnChg chg="add">
          <ac:chgData name="Marek Czyszczoń" userId="16c79facf8b7dd32" providerId="LiveId" clId="{52C4A643-237D-4227-93FB-1A12ACBA7793}" dt="2022-05-08T20:06:51.022" v="356" actId="26606"/>
          <ac:cxnSpMkLst>
            <pc:docMk/>
            <pc:sldMk cId="575696007" sldId="263"/>
            <ac:cxnSpMk id="3094" creationId="{A82415D3-DDE5-4D63-8CB3-23A5EC581B27}"/>
          </ac:cxnSpMkLst>
        </pc:cxnChg>
      </pc:sldChg>
      <pc:sldChg chg="addSp delSp modSp mod modTransition setBg setClrOvrMap">
        <pc:chgData name="Marek Czyszczoń" userId="16c79facf8b7dd32" providerId="LiveId" clId="{52C4A643-237D-4227-93FB-1A12ACBA7793}" dt="2022-05-09T21:25:12.270" v="873"/>
        <pc:sldMkLst>
          <pc:docMk/>
          <pc:sldMk cId="3979486692" sldId="264"/>
        </pc:sldMkLst>
        <pc:spChg chg="mod ord">
          <ac:chgData name="Marek Czyszczoń" userId="16c79facf8b7dd32" providerId="LiveId" clId="{52C4A643-237D-4227-93FB-1A12ACBA7793}" dt="2022-05-08T20:17:35.327" v="457" actId="255"/>
          <ac:spMkLst>
            <pc:docMk/>
            <pc:sldMk cId="3979486692" sldId="264"/>
            <ac:spMk id="2" creationId="{80176D4A-FB3F-4E66-A903-A4EC8D3F716A}"/>
          </ac:spMkLst>
        </pc:spChg>
        <pc:spChg chg="add del">
          <ac:chgData name="Marek Czyszczoń" userId="16c79facf8b7dd32" providerId="LiveId" clId="{52C4A643-237D-4227-93FB-1A12ACBA7793}" dt="2022-05-08T20:05:11.425" v="344" actId="26606"/>
          <ac:spMkLst>
            <pc:docMk/>
            <pc:sldMk cId="3979486692" sldId="264"/>
            <ac:spMk id="85" creationId="{37C89E4B-3C9F-44B9-8B86-D9E3D112D8EC}"/>
          </ac:spMkLst>
        </pc:spChg>
        <pc:spChg chg="add del">
          <ac:chgData name="Marek Czyszczoń" userId="16c79facf8b7dd32" providerId="LiveId" clId="{52C4A643-237D-4227-93FB-1A12ACBA7793}" dt="2022-05-08T20:05:11.425" v="345" actId="26606"/>
          <ac:spMkLst>
            <pc:docMk/>
            <pc:sldMk cId="3979486692" sldId="264"/>
            <ac:spMk id="4112" creationId="{E49CC64F-7275-4E33-961B-0C5CDC439875}"/>
          </ac:spMkLst>
        </pc:spChg>
        <pc:spChg chg="add">
          <ac:chgData name="Marek Czyszczoń" userId="16c79facf8b7dd32" providerId="LiveId" clId="{52C4A643-237D-4227-93FB-1A12ACBA7793}" dt="2022-05-08T20:05:11.425" v="345" actId="26606"/>
          <ac:spMkLst>
            <pc:docMk/>
            <pc:sldMk cId="3979486692" sldId="264"/>
            <ac:spMk id="4114" creationId="{AB45A142-4255-493C-8284-5D566C121B10}"/>
          </ac:spMkLst>
        </pc:spChg>
        <pc:picChg chg="mod">
          <ac:chgData name="Marek Czyszczoń" userId="16c79facf8b7dd32" providerId="LiveId" clId="{52C4A643-237D-4227-93FB-1A12ACBA7793}" dt="2022-05-08T20:05:11.425" v="345" actId="26606"/>
          <ac:picMkLst>
            <pc:docMk/>
            <pc:sldMk cId="3979486692" sldId="264"/>
            <ac:picMk id="4098" creationId="{5F00581D-3633-4465-9B58-2CA2A5C048EA}"/>
          </ac:picMkLst>
        </pc:picChg>
        <pc:cxnChg chg="add del">
          <ac:chgData name="Marek Czyszczoń" userId="16c79facf8b7dd32" providerId="LiveId" clId="{52C4A643-237D-4227-93FB-1A12ACBA7793}" dt="2022-05-08T20:05:11.425" v="344" actId="26606"/>
          <ac:cxnSpMkLst>
            <pc:docMk/>
            <pc:sldMk cId="3979486692" sldId="264"/>
            <ac:cxnSpMk id="87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20:05:11.425" v="344" actId="26606"/>
          <ac:cxnSpMkLst>
            <pc:docMk/>
            <pc:sldMk cId="3979486692" sldId="264"/>
            <ac:cxnSpMk id="89" creationId="{D891E407-403B-4764-86C9-33A56D3BCAA3}"/>
          </ac:cxnSpMkLst>
        </pc:cxnChg>
        <pc:cxnChg chg="add">
          <ac:chgData name="Marek Czyszczoń" userId="16c79facf8b7dd32" providerId="LiveId" clId="{52C4A643-237D-4227-93FB-1A12ACBA7793}" dt="2022-05-08T20:05:11.425" v="345" actId="26606"/>
          <ac:cxnSpMkLst>
            <pc:docMk/>
            <pc:sldMk cId="3979486692" sldId="264"/>
            <ac:cxnSpMk id="4115" creationId="{38FB9660-F42F-4313-BBC4-47C007FE484C}"/>
          </ac:cxnSpMkLst>
        </pc:cxnChg>
      </pc:sldChg>
      <pc:sldChg chg="addSp delSp modSp mod modTransition setBg modAnim setClrOvrMap">
        <pc:chgData name="Marek Czyszczoń" userId="16c79facf8b7dd32" providerId="LiveId" clId="{52C4A643-237D-4227-93FB-1A12ACBA7793}" dt="2022-05-09T21:25:12.270" v="873"/>
        <pc:sldMkLst>
          <pc:docMk/>
          <pc:sldMk cId="2126778956" sldId="266"/>
        </pc:sldMkLst>
        <pc:spChg chg="mod">
          <ac:chgData name="Marek Czyszczoń" userId="16c79facf8b7dd32" providerId="LiveId" clId="{52C4A643-237D-4227-93FB-1A12ACBA7793}" dt="2022-05-08T20:19:35.873" v="467" actId="14100"/>
          <ac:spMkLst>
            <pc:docMk/>
            <pc:sldMk cId="2126778956" sldId="266"/>
            <ac:spMk id="2" creationId="{3E694791-DF31-4696-93B3-AF89ECDC2C16}"/>
          </ac:spMkLst>
        </pc:spChg>
        <pc:spChg chg="add del">
          <ac:chgData name="Marek Czyszczoń" userId="16c79facf8b7dd32" providerId="LiveId" clId="{52C4A643-237D-4227-93FB-1A12ACBA7793}" dt="2022-05-08T19:39:39.479" v="67" actId="26606"/>
          <ac:spMkLst>
            <pc:docMk/>
            <pc:sldMk cId="2126778956" sldId="266"/>
            <ac:spMk id="138" creationId="{765F4110-C0FC-4D61-ACD2-A7C950EAE908}"/>
          </ac:spMkLst>
        </pc:spChg>
        <pc:spChg chg="add del">
          <ac:chgData name="Marek Czyszczoń" userId="16c79facf8b7dd32" providerId="LiveId" clId="{52C4A643-237D-4227-93FB-1A12ACBA7793}" dt="2022-05-08T19:37:16.133" v="40" actId="26606"/>
          <ac:spMkLst>
            <pc:docMk/>
            <pc:sldMk cId="2126778956" sldId="266"/>
            <ac:spMk id="147" creationId="{823AC064-BC96-4F32-8AE1-B2FD38754823}"/>
          </ac:spMkLst>
        </pc:spChg>
        <pc:spChg chg="add del">
          <ac:chgData name="Marek Czyszczoń" userId="16c79facf8b7dd32" providerId="LiveId" clId="{52C4A643-237D-4227-93FB-1A12ACBA7793}" dt="2022-05-08T19:37:04.299" v="39" actId="26606"/>
          <ac:spMkLst>
            <pc:docMk/>
            <pc:sldMk cId="2126778956" sldId="266"/>
            <ac:spMk id="192" creationId="{F72D119F-8562-42DA-AE9A-70D44FDCFD12}"/>
          </ac:spMkLst>
        </pc:spChg>
        <pc:spChg chg="add del">
          <ac:chgData name="Marek Czyszczoń" userId="16c79facf8b7dd32" providerId="LiveId" clId="{52C4A643-237D-4227-93FB-1A12ACBA7793}" dt="2022-05-08T19:37:33.400" v="43" actId="26606"/>
          <ac:spMkLst>
            <pc:docMk/>
            <pc:sldMk cId="2126778956" sldId="266"/>
            <ac:spMk id="2053" creationId="{765F4110-C0FC-4D61-ACD2-A7C950EAE908}"/>
          </ac:spMkLst>
        </pc:spChg>
        <pc:spChg chg="add del">
          <ac:chgData name="Marek Czyszczoń" userId="16c79facf8b7dd32" providerId="LiveId" clId="{52C4A643-237D-4227-93FB-1A12ACBA7793}" dt="2022-05-08T19:39:08.817" v="59" actId="26606"/>
          <ac:spMkLst>
            <pc:docMk/>
            <pc:sldMk cId="2126778956" sldId="266"/>
            <ac:spMk id="2056" creationId="{765F4110-C0FC-4D61-ACD2-A7C950EAE908}"/>
          </ac:spMkLst>
        </pc:spChg>
        <pc:spChg chg="add">
          <ac:chgData name="Marek Czyszczoń" userId="16c79facf8b7dd32" providerId="LiveId" clId="{52C4A643-237D-4227-93FB-1A12ACBA7793}" dt="2022-05-08T19:39:39.479" v="67" actId="26606"/>
          <ac:spMkLst>
            <pc:docMk/>
            <pc:sldMk cId="2126778956" sldId="266"/>
            <ac:spMk id="2061" creationId="{E49CC64F-7275-4E33-961B-0C5CDC439875}"/>
          </ac:spMkLst>
        </pc:spChg>
        <pc:picChg chg="del mod ord">
          <ac:chgData name="Marek Czyszczoń" userId="16c79facf8b7dd32" providerId="LiveId" clId="{52C4A643-237D-4227-93FB-1A12ACBA7793}" dt="2022-05-08T19:39:16.450" v="65" actId="478"/>
          <ac:picMkLst>
            <pc:docMk/>
            <pc:sldMk cId="2126778956" sldId="266"/>
            <ac:picMk id="3" creationId="{25F52255-3006-FD49-A8B8-13AB3E5906DC}"/>
          </ac:picMkLst>
        </pc:picChg>
        <pc:picChg chg="mod ord">
          <ac:chgData name="Marek Czyszczoń" userId="16c79facf8b7dd32" providerId="LiveId" clId="{52C4A643-237D-4227-93FB-1A12ACBA7793}" dt="2022-05-08T19:39:39.479" v="67" actId="26606"/>
          <ac:picMkLst>
            <pc:docMk/>
            <pc:sldMk cId="2126778956" sldId="266"/>
            <ac:picMk id="2050" creationId="{287B0493-8C64-F5E8-4CF7-4ED2162B2CDF}"/>
          </ac:picMkLst>
        </pc:picChg>
        <pc:cxnChg chg="add del">
          <ac:chgData name="Marek Czyszczoń" userId="16c79facf8b7dd32" providerId="LiveId" clId="{52C4A643-237D-4227-93FB-1A12ACBA7793}" dt="2022-05-08T19:39:07.018" v="56" actId="26606"/>
          <ac:cxnSpMkLst>
            <pc:docMk/>
            <pc:sldMk cId="2126778956" sldId="266"/>
            <ac:cxnSpMk id="80" creationId="{B6375111-306C-49EA-9DD1-79A2ED78FA30}"/>
          </ac:cxnSpMkLst>
        </pc:cxnChg>
        <pc:cxnChg chg="add del">
          <ac:chgData name="Marek Czyszczoń" userId="16c79facf8b7dd32" providerId="LiveId" clId="{52C4A643-237D-4227-93FB-1A12ACBA7793}" dt="2022-05-08T19:39:39.479" v="67" actId="26606"/>
          <ac:cxnSpMkLst>
            <pc:docMk/>
            <pc:sldMk cId="2126778956" sldId="266"/>
            <ac:cxnSpMk id="140" creationId="{CC94CBDB-A76C-499E-95AB-C0A049E3154E}"/>
          </ac:cxnSpMkLst>
        </pc:cxnChg>
        <pc:cxnChg chg="add del">
          <ac:chgData name="Marek Czyszczoń" userId="16c79facf8b7dd32" providerId="LiveId" clId="{52C4A643-237D-4227-93FB-1A12ACBA7793}" dt="2022-05-08T19:37:16.133" v="40" actId="26606"/>
          <ac:cxnSpMkLst>
            <pc:docMk/>
            <pc:sldMk cId="2126778956" sldId="266"/>
            <ac:cxnSpMk id="145" creationId="{DB146403-F3D6-484B-B2ED-97F9565D0370}"/>
          </ac:cxnSpMkLst>
        </pc:cxnChg>
        <pc:cxnChg chg="add del">
          <ac:chgData name="Marek Czyszczoń" userId="16c79facf8b7dd32" providerId="LiveId" clId="{52C4A643-237D-4227-93FB-1A12ACBA7793}" dt="2022-05-08T19:37:16.133" v="40" actId="26606"/>
          <ac:cxnSpMkLst>
            <pc:docMk/>
            <pc:sldMk cId="2126778956" sldId="266"/>
            <ac:cxnSpMk id="149" creationId="{7E7C77BC-7138-40B1-A15B-20F57A494629}"/>
          </ac:cxnSpMkLst>
        </pc:cxnChg>
        <pc:cxnChg chg="add del">
          <ac:chgData name="Marek Czyszczoń" userId="16c79facf8b7dd32" providerId="LiveId" clId="{52C4A643-237D-4227-93FB-1A12ACBA7793}" dt="2022-05-08T19:37:33.400" v="43" actId="26606"/>
          <ac:cxnSpMkLst>
            <pc:docMk/>
            <pc:sldMk cId="2126778956" sldId="266"/>
            <ac:cxnSpMk id="193" creationId="{CC94CBDB-A76C-499E-95AB-C0A049E3154E}"/>
          </ac:cxnSpMkLst>
        </pc:cxnChg>
        <pc:cxnChg chg="add del">
          <ac:chgData name="Marek Czyszczoń" userId="16c79facf8b7dd32" providerId="LiveId" clId="{52C4A643-237D-4227-93FB-1A12ACBA7793}" dt="2022-05-08T19:39:08.817" v="59" actId="26606"/>
          <ac:cxnSpMkLst>
            <pc:docMk/>
            <pc:sldMk cId="2126778956" sldId="266"/>
            <ac:cxnSpMk id="2059" creationId="{CC94CBDB-A76C-499E-95AB-C0A049E3154E}"/>
          </ac:cxnSpMkLst>
        </pc:cxnChg>
      </pc:sldChg>
      <pc:sldChg chg="addSp delSp modSp mod modTransition setBg setClrOvrMap">
        <pc:chgData name="Marek Czyszczoń" userId="16c79facf8b7dd32" providerId="LiveId" clId="{52C4A643-237D-4227-93FB-1A12ACBA7793}" dt="2022-05-09T21:25:12.270" v="873"/>
        <pc:sldMkLst>
          <pc:docMk/>
          <pc:sldMk cId="3409270291" sldId="267"/>
        </pc:sldMkLst>
        <pc:spChg chg="mod ord">
          <ac:chgData name="Marek Czyszczoń" userId="16c79facf8b7dd32" providerId="LiveId" clId="{52C4A643-237D-4227-93FB-1A12ACBA7793}" dt="2022-05-08T20:19:42.360" v="468" actId="255"/>
          <ac:spMkLst>
            <pc:docMk/>
            <pc:sldMk cId="3409270291" sldId="267"/>
            <ac:spMk id="2" creationId="{1CC62C6F-1F63-4541-9F16-6808760D17C6}"/>
          </ac:spMkLst>
        </pc:spChg>
        <pc:spChg chg="del">
          <ac:chgData name="Marek Czyszczoń" userId="16c79facf8b7dd32" providerId="LiveId" clId="{52C4A643-237D-4227-93FB-1A12ACBA7793}" dt="2022-05-08T19:52:29.306" v="242" actId="26606"/>
          <ac:spMkLst>
            <pc:docMk/>
            <pc:sldMk cId="3409270291" sldId="267"/>
            <ac:spMk id="50" creationId="{823AC064-BC96-4F32-8AE1-B2FD38754823}"/>
          </ac:spMkLst>
        </pc:spChg>
        <pc:spChg chg="add del">
          <ac:chgData name="Marek Czyszczoń" userId="16c79facf8b7dd32" providerId="LiveId" clId="{52C4A643-237D-4227-93FB-1A12ACBA7793}" dt="2022-05-08T19:53:37.924" v="248" actId="26606"/>
          <ac:spMkLst>
            <pc:docMk/>
            <pc:sldMk cId="3409270291" sldId="267"/>
            <ac:spMk id="56" creationId="{E49CC64F-7275-4E33-961B-0C5CDC439875}"/>
          </ac:spMkLst>
        </pc:spChg>
        <pc:spChg chg="add del">
          <ac:chgData name="Marek Czyszczoń" userId="16c79facf8b7dd32" providerId="LiveId" clId="{52C4A643-237D-4227-93FB-1A12ACBA7793}" dt="2022-05-08T20:01:06.689" v="314" actId="26606"/>
          <ac:spMkLst>
            <pc:docMk/>
            <pc:sldMk cId="3409270291" sldId="267"/>
            <ac:spMk id="61" creationId="{2E614F1C-2D93-42D0-B229-768199449923}"/>
          </ac:spMkLst>
        </pc:spChg>
        <pc:spChg chg="add del">
          <ac:chgData name="Marek Czyszczoń" userId="16c79facf8b7dd32" providerId="LiveId" clId="{52C4A643-237D-4227-93FB-1A12ACBA7793}" dt="2022-05-08T20:00:48.069" v="311" actId="26606"/>
          <ac:spMkLst>
            <pc:docMk/>
            <pc:sldMk cId="3409270291" sldId="267"/>
            <ac:spMk id="66" creationId="{2E614F1C-2D93-42D0-B229-768199449923}"/>
          </ac:spMkLst>
        </pc:spChg>
        <pc:spChg chg="add del">
          <ac:chgData name="Marek Czyszczoń" userId="16c79facf8b7dd32" providerId="LiveId" clId="{52C4A643-237D-4227-93FB-1A12ACBA7793}" dt="2022-05-08T20:01:06.689" v="313" actId="26606"/>
          <ac:spMkLst>
            <pc:docMk/>
            <pc:sldMk cId="3409270291" sldId="267"/>
            <ac:spMk id="68" creationId="{7CA0DAA6-33B8-4A25-810D-2F4D816FB40E}"/>
          </ac:spMkLst>
        </pc:spChg>
        <pc:spChg chg="add del">
          <ac:chgData name="Marek Czyszczoń" userId="16c79facf8b7dd32" providerId="LiveId" clId="{52C4A643-237D-4227-93FB-1A12ACBA7793}" dt="2022-05-08T20:01:35.664" v="319" actId="26606"/>
          <ac:spMkLst>
            <pc:docMk/>
            <pc:sldMk cId="3409270291" sldId="267"/>
            <ac:spMk id="70" creationId="{7F7D7B8D-EF99-4CA1-AB1E-4C0C047409F5}"/>
          </ac:spMkLst>
        </pc:spChg>
        <pc:spChg chg="add del">
          <ac:chgData name="Marek Czyszczoń" userId="16c79facf8b7dd32" providerId="LiveId" clId="{52C4A643-237D-4227-93FB-1A12ACBA7793}" dt="2022-05-08T20:01:35.654" v="318" actId="26606"/>
          <ac:spMkLst>
            <pc:docMk/>
            <pc:sldMk cId="3409270291" sldId="267"/>
            <ac:spMk id="75" creationId="{37C89E4B-3C9F-44B9-8B86-D9E3D112D8EC}"/>
          </ac:spMkLst>
        </pc:spChg>
        <pc:spChg chg="add del">
          <ac:chgData name="Marek Czyszczoń" userId="16c79facf8b7dd32" providerId="LiveId" clId="{52C4A643-237D-4227-93FB-1A12ACBA7793}" dt="2022-05-08T20:02:25.729" v="323" actId="26606"/>
          <ac:spMkLst>
            <pc:docMk/>
            <pc:sldMk cId="3409270291" sldId="267"/>
            <ac:spMk id="81" creationId="{37C89E4B-3C9F-44B9-8B86-D9E3D112D8EC}"/>
          </ac:spMkLst>
        </pc:spChg>
        <pc:spChg chg="add">
          <ac:chgData name="Marek Czyszczoń" userId="16c79facf8b7dd32" providerId="LiveId" clId="{52C4A643-237D-4227-93FB-1A12ACBA7793}" dt="2022-05-08T20:02:25.729" v="323" actId="26606"/>
          <ac:spMkLst>
            <pc:docMk/>
            <pc:sldMk cId="3409270291" sldId="267"/>
            <ac:spMk id="88" creationId="{4D4677D2-D5AC-4CF9-9EED-2B89D0A1C212}"/>
          </ac:spMkLst>
        </pc:spChg>
        <pc:spChg chg="add">
          <ac:chgData name="Marek Czyszczoń" userId="16c79facf8b7dd32" providerId="LiveId" clId="{52C4A643-237D-4227-93FB-1A12ACBA7793}" dt="2022-05-08T20:02:25.729" v="323" actId="26606"/>
          <ac:spMkLst>
            <pc:docMk/>
            <pc:sldMk cId="3409270291" sldId="267"/>
            <ac:spMk id="90" creationId="{C6D54F7E-825A-4BBA-815F-35CCA8B97786}"/>
          </ac:spMkLst>
        </pc:spChg>
        <pc:picChg chg="mod">
          <ac:chgData name="Marek Czyszczoń" userId="16c79facf8b7dd32" providerId="LiveId" clId="{52C4A643-237D-4227-93FB-1A12ACBA7793}" dt="2022-05-08T20:02:25.729" v="323" actId="26606"/>
          <ac:picMkLst>
            <pc:docMk/>
            <pc:sldMk cId="3409270291" sldId="267"/>
            <ac:picMk id="5" creationId="{DA3F1C3C-75CA-40E7-907D-34D340E68163}"/>
          </ac:picMkLst>
        </pc:picChg>
        <pc:cxnChg chg="del">
          <ac:chgData name="Marek Czyszczoń" userId="16c79facf8b7dd32" providerId="LiveId" clId="{52C4A643-237D-4227-93FB-1A12ACBA7793}" dt="2022-05-08T19:52:29.306" v="242" actId="26606"/>
          <ac:cxnSpMkLst>
            <pc:docMk/>
            <pc:sldMk cId="3409270291" sldId="267"/>
            <ac:cxnSpMk id="51" creationId="{7E7C77BC-7138-40B1-A15B-20F57A494629}"/>
          </ac:cxnSpMkLst>
        </pc:cxnChg>
        <pc:cxnChg chg="add del">
          <ac:chgData name="Marek Czyszczoń" userId="16c79facf8b7dd32" providerId="LiveId" clId="{52C4A643-237D-4227-93FB-1A12ACBA7793}" dt="2022-05-08T20:01:35.654" v="318" actId="26606"/>
          <ac:cxnSpMkLst>
            <pc:docMk/>
            <pc:sldMk cId="3409270291" sldId="267"/>
            <ac:cxnSpMk id="77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20:01:35.654" v="318" actId="26606"/>
          <ac:cxnSpMkLst>
            <pc:docMk/>
            <pc:sldMk cId="3409270291" sldId="267"/>
            <ac:cxnSpMk id="79" creationId="{D891E407-403B-4764-86C9-33A56D3BCAA3}"/>
          </ac:cxnSpMkLst>
        </pc:cxnChg>
        <pc:cxnChg chg="add del">
          <ac:chgData name="Marek Czyszczoń" userId="16c79facf8b7dd32" providerId="LiveId" clId="{52C4A643-237D-4227-93FB-1A12ACBA7793}" dt="2022-05-08T20:02:25.729" v="323" actId="26606"/>
          <ac:cxnSpMkLst>
            <pc:docMk/>
            <pc:sldMk cId="3409270291" sldId="267"/>
            <ac:cxnSpMk id="82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20:02:25.729" v="323" actId="26606"/>
          <ac:cxnSpMkLst>
            <pc:docMk/>
            <pc:sldMk cId="3409270291" sldId="267"/>
            <ac:cxnSpMk id="83" creationId="{D891E407-403B-4764-86C9-33A56D3BCAA3}"/>
          </ac:cxnSpMkLst>
        </pc:cxnChg>
      </pc:sldChg>
      <pc:sldChg chg="addSp delSp modSp mod modTransition setBg setClrOvrMap">
        <pc:chgData name="Marek Czyszczoń" userId="16c79facf8b7dd32" providerId="LiveId" clId="{52C4A643-237D-4227-93FB-1A12ACBA7793}" dt="2022-05-09T21:25:12.270" v="873"/>
        <pc:sldMkLst>
          <pc:docMk/>
          <pc:sldMk cId="2161050189" sldId="268"/>
        </pc:sldMkLst>
        <pc:spChg chg="mod">
          <ac:chgData name="Marek Czyszczoń" userId="16c79facf8b7dd32" providerId="LiveId" clId="{52C4A643-237D-4227-93FB-1A12ACBA7793}" dt="2022-05-08T20:19:49.454" v="469" actId="255"/>
          <ac:spMkLst>
            <pc:docMk/>
            <pc:sldMk cId="2161050189" sldId="268"/>
            <ac:spMk id="2" creationId="{9C224991-9338-4C2E-BC1E-273CAA6328D5}"/>
          </ac:spMkLst>
        </pc:spChg>
        <pc:spChg chg="add mod">
          <ac:chgData name="Marek Czyszczoń" userId="16c79facf8b7dd32" providerId="LiveId" clId="{52C4A643-237D-4227-93FB-1A12ACBA7793}" dt="2022-05-09T21:13:25.836" v="680" actId="1076"/>
          <ac:spMkLst>
            <pc:docMk/>
            <pc:sldMk cId="2161050189" sldId="268"/>
            <ac:spMk id="3" creationId="{0514939D-7115-1F9D-C9DF-46C69A0C538C}"/>
          </ac:spMkLst>
        </pc:spChg>
        <pc:spChg chg="add del">
          <ac:chgData name="Marek Czyszczoń" userId="16c79facf8b7dd32" providerId="LiveId" clId="{52C4A643-237D-4227-93FB-1A12ACBA7793}" dt="2022-05-08T20:01:51.767" v="320" actId="26606"/>
          <ac:spMkLst>
            <pc:docMk/>
            <pc:sldMk cId="2161050189" sldId="268"/>
            <ac:spMk id="21" creationId="{823AC064-BC96-4F32-8AE1-B2FD38754823}"/>
          </ac:spMkLst>
        </pc:spChg>
        <pc:spChg chg="add del">
          <ac:chgData name="Marek Czyszczoń" userId="16c79facf8b7dd32" providerId="LiveId" clId="{52C4A643-237D-4227-93FB-1A12ACBA7793}" dt="2022-05-08T20:02:53.394" v="327" actId="26606"/>
          <ac:spMkLst>
            <pc:docMk/>
            <pc:sldMk cId="2161050189" sldId="268"/>
            <ac:spMk id="25" creationId="{823AC064-BC96-4F32-8AE1-B2FD38754823}"/>
          </ac:spMkLst>
        </pc:spChg>
        <pc:spChg chg="add del">
          <ac:chgData name="Marek Czyszczoń" userId="16c79facf8b7dd32" providerId="LiveId" clId="{52C4A643-237D-4227-93FB-1A12ACBA7793}" dt="2022-05-08T19:53:01.239" v="247" actId="26606"/>
          <ac:spMkLst>
            <pc:docMk/>
            <pc:sldMk cId="2161050189" sldId="268"/>
            <ac:spMk id="28" creationId="{60B21A5C-062F-46C2-8389-53D40F46AA26}"/>
          </ac:spMkLst>
        </pc:spChg>
        <pc:spChg chg="add del">
          <ac:chgData name="Marek Czyszczoń" userId="16c79facf8b7dd32" providerId="LiveId" clId="{52C4A643-237D-4227-93FB-1A12ACBA7793}" dt="2022-05-08T19:53:01.239" v="247" actId="26606"/>
          <ac:spMkLst>
            <pc:docMk/>
            <pc:sldMk cId="2161050189" sldId="268"/>
            <ac:spMk id="30" creationId="{8A177BCC-4208-4795-8572-4D623BA1E2A0}"/>
          </ac:spMkLst>
        </pc:spChg>
        <pc:spChg chg="add">
          <ac:chgData name="Marek Czyszczoń" userId="16c79facf8b7dd32" providerId="LiveId" clId="{52C4A643-237D-4227-93FB-1A12ACBA7793}" dt="2022-05-08T20:02:53.394" v="327" actId="26606"/>
          <ac:spMkLst>
            <pc:docMk/>
            <pc:sldMk cId="2161050189" sldId="268"/>
            <ac:spMk id="37" creationId="{AC0749D4-5D79-415F-A4FE-C04AA9FAF637}"/>
          </ac:spMkLst>
        </pc:spChg>
        <pc:spChg chg="add">
          <ac:chgData name="Marek Czyszczoń" userId="16c79facf8b7dd32" providerId="LiveId" clId="{52C4A643-237D-4227-93FB-1A12ACBA7793}" dt="2022-05-08T20:02:53.394" v="327" actId="26606"/>
          <ac:spMkLst>
            <pc:docMk/>
            <pc:sldMk cId="2161050189" sldId="268"/>
            <ac:spMk id="39" creationId="{E8C1EE2C-97A4-4801-8BC8-9D18F259BDAD}"/>
          </ac:spMkLst>
        </pc:spChg>
        <pc:picChg chg="mod ord">
          <ac:chgData name="Marek Czyszczoń" userId="16c79facf8b7dd32" providerId="LiveId" clId="{52C4A643-237D-4227-93FB-1A12ACBA7793}" dt="2022-05-08T20:02:53.394" v="327" actId="26606"/>
          <ac:picMkLst>
            <pc:docMk/>
            <pc:sldMk cId="2161050189" sldId="268"/>
            <ac:picMk id="5" creationId="{956D2BE3-43E2-40C5-8B1E-0501E686B620}"/>
          </ac:picMkLst>
        </pc:picChg>
        <pc:picChg chg="mod">
          <ac:chgData name="Marek Czyszczoń" userId="16c79facf8b7dd32" providerId="LiveId" clId="{52C4A643-237D-4227-93FB-1A12ACBA7793}" dt="2022-05-08T20:02:53.394" v="327" actId="26606"/>
          <ac:picMkLst>
            <pc:docMk/>
            <pc:sldMk cId="2161050189" sldId="268"/>
            <ac:picMk id="7" creationId="{F2077A6B-7FA7-BEED-D61D-3DEFCB9F8CC6}"/>
          </ac:picMkLst>
        </pc:picChg>
        <pc:cxnChg chg="add del">
          <ac:chgData name="Marek Czyszczoń" userId="16c79facf8b7dd32" providerId="LiveId" clId="{52C4A643-237D-4227-93FB-1A12ACBA7793}" dt="2022-05-08T20:01:51.767" v="320" actId="26606"/>
          <ac:cxnSpMkLst>
            <pc:docMk/>
            <pc:sldMk cId="2161050189" sldId="268"/>
            <ac:cxnSpMk id="19" creationId="{DB146403-F3D6-484B-B2ED-97F9565D0370}"/>
          </ac:cxnSpMkLst>
        </pc:cxnChg>
        <pc:cxnChg chg="add del">
          <ac:chgData name="Marek Czyszczoń" userId="16c79facf8b7dd32" providerId="LiveId" clId="{52C4A643-237D-4227-93FB-1A12ACBA7793}" dt="2022-05-08T20:01:51.767" v="320" actId="26606"/>
          <ac:cxnSpMkLst>
            <pc:docMk/>
            <pc:sldMk cId="2161050189" sldId="268"/>
            <ac:cxnSpMk id="23" creationId="{7E7C77BC-7138-40B1-A15B-20F57A494629}"/>
          </ac:cxnSpMkLst>
        </pc:cxnChg>
        <pc:cxnChg chg="add del">
          <ac:chgData name="Marek Czyszczoń" userId="16c79facf8b7dd32" providerId="LiveId" clId="{52C4A643-237D-4227-93FB-1A12ACBA7793}" dt="2022-05-08T20:02:53.394" v="327" actId="26606"/>
          <ac:cxnSpMkLst>
            <pc:docMk/>
            <pc:sldMk cId="2161050189" sldId="268"/>
            <ac:cxnSpMk id="26" creationId="{7E7C77BC-7138-40B1-A15B-20F57A494629}"/>
          </ac:cxnSpMkLst>
        </pc:cxnChg>
        <pc:cxnChg chg="add del">
          <ac:chgData name="Marek Czyszczoń" userId="16c79facf8b7dd32" providerId="LiveId" clId="{52C4A643-237D-4227-93FB-1A12ACBA7793}" dt="2022-05-08T20:02:53.394" v="327" actId="26606"/>
          <ac:cxnSpMkLst>
            <pc:docMk/>
            <pc:sldMk cId="2161050189" sldId="268"/>
            <ac:cxnSpMk id="32" creationId="{DB146403-F3D6-484B-B2ED-97F9565D0370}"/>
          </ac:cxnSpMkLst>
        </pc:cxnChg>
      </pc:sldChg>
      <pc:sldChg chg="addSp delSp modSp mod modTransition setBg setClrOvrMap">
        <pc:chgData name="Marek Czyszczoń" userId="16c79facf8b7dd32" providerId="LiveId" clId="{52C4A643-237D-4227-93FB-1A12ACBA7793}" dt="2022-05-09T21:25:12.270" v="873"/>
        <pc:sldMkLst>
          <pc:docMk/>
          <pc:sldMk cId="2059860844" sldId="270"/>
        </pc:sldMkLst>
        <pc:spChg chg="mod">
          <ac:chgData name="Marek Czyszczoń" userId="16c79facf8b7dd32" providerId="LiveId" clId="{52C4A643-237D-4227-93FB-1A12ACBA7793}" dt="2022-05-08T20:20:08.282" v="472" actId="14100"/>
          <ac:spMkLst>
            <pc:docMk/>
            <pc:sldMk cId="2059860844" sldId="270"/>
            <ac:spMk id="2" creationId="{23A196A7-A303-6563-5D10-F5635553D016}"/>
          </ac:spMkLst>
        </pc:spChg>
        <pc:spChg chg="add del">
          <ac:chgData name="Marek Czyszczoń" userId="16c79facf8b7dd32" providerId="LiveId" clId="{52C4A643-237D-4227-93FB-1A12ACBA7793}" dt="2022-05-08T19:58:13.879" v="290" actId="26606"/>
          <ac:spMkLst>
            <pc:docMk/>
            <pc:sldMk cId="2059860844" sldId="270"/>
            <ac:spMk id="47" creationId="{D4771268-CB57-404A-9271-370EB28F6090}"/>
          </ac:spMkLst>
        </pc:spChg>
        <pc:spChg chg="add">
          <ac:chgData name="Marek Czyszczoń" userId="16c79facf8b7dd32" providerId="LiveId" clId="{52C4A643-237D-4227-93FB-1A12ACBA7793}" dt="2022-05-08T19:58:13.879" v="290" actId="26606"/>
          <ac:spMkLst>
            <pc:docMk/>
            <pc:sldMk cId="2059860844" sldId="270"/>
            <ac:spMk id="52" creationId="{C6B158B5-50B5-4927-A367-7C9F3AFE5DCB}"/>
          </ac:spMkLst>
        </pc:spChg>
        <pc:spChg chg="add">
          <ac:chgData name="Marek Czyszczoń" userId="16c79facf8b7dd32" providerId="LiveId" clId="{52C4A643-237D-4227-93FB-1A12ACBA7793}" dt="2022-05-08T19:58:13.879" v="290" actId="26606"/>
          <ac:spMkLst>
            <pc:docMk/>
            <pc:sldMk cId="2059860844" sldId="270"/>
            <ac:spMk id="54" creationId="{B01367A3-F670-4BD9-9972-F7E97FC227ED}"/>
          </ac:spMkLst>
        </pc:spChg>
        <pc:spChg chg="add">
          <ac:chgData name="Marek Czyszczoń" userId="16c79facf8b7dd32" providerId="LiveId" clId="{52C4A643-237D-4227-93FB-1A12ACBA7793}" dt="2022-05-08T19:58:13.879" v="290" actId="26606"/>
          <ac:spMkLst>
            <pc:docMk/>
            <pc:sldMk cId="2059860844" sldId="270"/>
            <ac:spMk id="56" creationId="{38C3DB02-606C-40EC-8381-7A29A1ADFAE7}"/>
          </ac:spMkLst>
        </pc:spChg>
        <pc:picChg chg="mod">
          <ac:chgData name="Marek Czyszczoń" userId="16c79facf8b7dd32" providerId="LiveId" clId="{52C4A643-237D-4227-93FB-1A12ACBA7793}" dt="2022-05-08T19:58:13.879" v="290" actId="26606"/>
          <ac:picMkLst>
            <pc:docMk/>
            <pc:sldMk cId="2059860844" sldId="270"/>
            <ac:picMk id="4" creationId="{75223E36-1855-5E6E-05CF-A32E3A67E0D3}"/>
          </ac:picMkLst>
        </pc:picChg>
        <pc:picChg chg="del">
          <ac:chgData name="Marek Czyszczoń" userId="16c79facf8b7dd32" providerId="LiveId" clId="{52C4A643-237D-4227-93FB-1A12ACBA7793}" dt="2022-05-08T19:54:52.258" v="255" actId="21"/>
          <ac:picMkLst>
            <pc:docMk/>
            <pc:sldMk cId="2059860844" sldId="270"/>
            <ac:picMk id="5" creationId="{2FB57B57-C2C6-F597-93F4-7431A4A54456}"/>
          </ac:picMkLst>
        </pc:picChg>
        <pc:cxnChg chg="del">
          <ac:chgData name="Marek Czyszczoń" userId="16c79facf8b7dd32" providerId="LiveId" clId="{52C4A643-237D-4227-93FB-1A12ACBA7793}" dt="2022-05-08T19:41:06.625" v="93" actId="26606"/>
          <ac:cxnSpMkLst>
            <pc:docMk/>
            <pc:sldMk cId="2059860844" sldId="270"/>
            <ac:cxnSpMk id="34" creationId="{EBAD6A72-88E8-42F7-88B9-CAF744536BE4}"/>
          </ac:cxnSpMkLst>
        </pc:cxnChg>
        <pc:cxnChg chg="del">
          <ac:chgData name="Marek Czyszczoń" userId="16c79facf8b7dd32" providerId="LiveId" clId="{52C4A643-237D-4227-93FB-1A12ACBA7793}" dt="2022-05-08T19:41:06.625" v="93" actId="26606"/>
          <ac:cxnSpMkLst>
            <pc:docMk/>
            <pc:sldMk cId="2059860844" sldId="270"/>
            <ac:cxnSpMk id="35" creationId="{C800968E-0A99-46C4-A9B2-6A63AC66F4B0}"/>
          </ac:cxnSpMkLst>
        </pc:cxnChg>
        <pc:cxnChg chg="add del">
          <ac:chgData name="Marek Czyszczoń" userId="16c79facf8b7dd32" providerId="LiveId" clId="{52C4A643-237D-4227-93FB-1A12ACBA7793}" dt="2022-05-08T19:55:24.738" v="269" actId="26606"/>
          <ac:cxnSpMkLst>
            <pc:docMk/>
            <pc:sldMk cId="2059860844" sldId="270"/>
            <ac:cxnSpMk id="40" creationId="{EBAD6A72-88E8-42F7-88B9-CAF744536BE4}"/>
          </ac:cxnSpMkLst>
        </pc:cxnChg>
        <pc:cxnChg chg="add del">
          <ac:chgData name="Marek Czyszczoń" userId="16c79facf8b7dd32" providerId="LiveId" clId="{52C4A643-237D-4227-93FB-1A12ACBA7793}" dt="2022-05-08T19:55:24.738" v="269" actId="26606"/>
          <ac:cxnSpMkLst>
            <pc:docMk/>
            <pc:sldMk cId="2059860844" sldId="270"/>
            <ac:cxnSpMk id="42" creationId="{C800968E-0A99-46C4-A9B2-6A63AC66F4B0}"/>
          </ac:cxnSpMkLst>
        </pc:cxnChg>
      </pc:sldChg>
      <pc:sldChg chg="addSp delSp modSp mod modTransition setBg addAnim setClrOvrMap">
        <pc:chgData name="Marek Czyszczoń" userId="16c79facf8b7dd32" providerId="LiveId" clId="{52C4A643-237D-4227-93FB-1A12ACBA7793}" dt="2022-05-09T21:25:12.270" v="873"/>
        <pc:sldMkLst>
          <pc:docMk/>
          <pc:sldMk cId="762452405" sldId="271"/>
        </pc:sldMkLst>
        <pc:spChg chg="mod ord">
          <ac:chgData name="Marek Czyszczoń" userId="16c79facf8b7dd32" providerId="LiveId" clId="{52C4A643-237D-4227-93FB-1A12ACBA7793}" dt="2022-05-08T20:20:02.074" v="471" actId="14100"/>
          <ac:spMkLst>
            <pc:docMk/>
            <pc:sldMk cId="762452405" sldId="271"/>
            <ac:spMk id="2" creationId="{8B61CEBA-B1AB-DBA1-4F09-E6BAF476A147}"/>
          </ac:spMkLst>
        </pc:spChg>
        <pc:spChg chg="add mod">
          <ac:chgData name="Marek Czyszczoń" userId="16c79facf8b7dd32" providerId="LiveId" clId="{52C4A643-237D-4227-93FB-1A12ACBA7793}" dt="2022-05-09T21:10:16.814" v="652" actId="14100"/>
          <ac:spMkLst>
            <pc:docMk/>
            <pc:sldMk cId="762452405" sldId="271"/>
            <ac:spMk id="8" creationId="{1AB96163-4A6E-398E-DB9D-560B71B4B43E}"/>
          </ac:spMkLst>
        </pc:spChg>
        <pc:spChg chg="add del">
          <ac:chgData name="Marek Czyszczoń" userId="16c79facf8b7dd32" providerId="LiveId" clId="{52C4A643-237D-4227-93FB-1A12ACBA7793}" dt="2022-05-08T19:59:25.271" v="302" actId="26606"/>
          <ac:spMkLst>
            <pc:docMk/>
            <pc:sldMk cId="762452405" sldId="271"/>
            <ac:spMk id="77" creationId="{6069A1F8-9BEB-4786-9694-FC48B2D75D21}"/>
          </ac:spMkLst>
        </pc:spChg>
        <pc:spChg chg="add del">
          <ac:chgData name="Marek Czyszczoń" userId="16c79facf8b7dd32" providerId="LiveId" clId="{52C4A643-237D-4227-93FB-1A12ACBA7793}" dt="2022-05-08T19:59:25.271" v="302" actId="26606"/>
          <ac:spMkLst>
            <pc:docMk/>
            <pc:sldMk cId="762452405" sldId="271"/>
            <ac:spMk id="79" creationId="{AF2F604E-43BE-4DC3-B983-E071523364F8}"/>
          </ac:spMkLst>
        </pc:spChg>
        <pc:spChg chg="add del">
          <ac:chgData name="Marek Czyszczoń" userId="16c79facf8b7dd32" providerId="LiveId" clId="{52C4A643-237D-4227-93FB-1A12ACBA7793}" dt="2022-05-08T19:59:25.271" v="302" actId="26606"/>
          <ac:spMkLst>
            <pc:docMk/>
            <pc:sldMk cId="762452405" sldId="271"/>
            <ac:spMk id="81" creationId="{08C9B587-E65E-4B52-B37C-ABEBB6E87928}"/>
          </ac:spMkLst>
        </pc:spChg>
        <pc:spChg chg="add">
          <ac:chgData name="Marek Czyszczoń" userId="16c79facf8b7dd32" providerId="LiveId" clId="{52C4A643-237D-4227-93FB-1A12ACBA7793}" dt="2022-05-08T19:59:25.271" v="302" actId="26606"/>
          <ac:spMkLst>
            <pc:docMk/>
            <pc:sldMk cId="762452405" sldId="271"/>
            <ac:spMk id="82" creationId="{C6B158B5-50B5-4927-A367-7C9F3AFE5DCB}"/>
          </ac:spMkLst>
        </pc:spChg>
        <pc:spChg chg="add">
          <ac:chgData name="Marek Czyszczoń" userId="16c79facf8b7dd32" providerId="LiveId" clId="{52C4A643-237D-4227-93FB-1A12ACBA7793}" dt="2022-05-08T19:59:25.271" v="302" actId="26606"/>
          <ac:spMkLst>
            <pc:docMk/>
            <pc:sldMk cId="762452405" sldId="271"/>
            <ac:spMk id="83" creationId="{B01367A3-F670-4BD9-9972-F7E97FC227ED}"/>
          </ac:spMkLst>
        </pc:spChg>
        <pc:spChg chg="add">
          <ac:chgData name="Marek Czyszczoń" userId="16c79facf8b7dd32" providerId="LiveId" clId="{52C4A643-237D-4227-93FB-1A12ACBA7793}" dt="2022-05-08T19:59:25.271" v="302" actId="26606"/>
          <ac:spMkLst>
            <pc:docMk/>
            <pc:sldMk cId="762452405" sldId="271"/>
            <ac:spMk id="85" creationId="{38C3DB02-606C-40EC-8381-7A29A1ADFAE7}"/>
          </ac:spMkLst>
        </pc:spChg>
        <pc:spChg chg="del">
          <ac:chgData name="Marek Czyszczoń" userId="16c79facf8b7dd32" providerId="LiveId" clId="{52C4A643-237D-4227-93FB-1A12ACBA7793}" dt="2022-05-08T19:54:25.689" v="251" actId="26606"/>
          <ac:spMkLst>
            <pc:docMk/>
            <pc:sldMk cId="762452405" sldId="271"/>
            <ac:spMk id="4102" creationId="{E49CC64F-7275-4E33-961B-0C5CDC439875}"/>
          </ac:spMkLst>
        </pc:spChg>
        <pc:spChg chg="add del">
          <ac:chgData name="Marek Czyszczoń" userId="16c79facf8b7dd32" providerId="LiveId" clId="{52C4A643-237D-4227-93FB-1A12ACBA7793}" dt="2022-05-08T19:59:25.271" v="302" actId="26606"/>
          <ac:spMkLst>
            <pc:docMk/>
            <pc:sldMk cId="762452405" sldId="271"/>
            <ac:spMk id="4105" creationId="{526E0BFB-CDF1-4990-8C11-AC849311E0A8}"/>
          </ac:spMkLst>
        </pc:spChg>
        <pc:picChg chg="mod ord">
          <ac:chgData name="Marek Czyszczoń" userId="16c79facf8b7dd32" providerId="LiveId" clId="{52C4A643-237D-4227-93FB-1A12ACBA7793}" dt="2022-05-08T19:59:48.657" v="309"/>
          <ac:picMkLst>
            <pc:docMk/>
            <pc:sldMk cId="762452405" sldId="271"/>
            <ac:picMk id="4100" creationId="{3173AC99-BBC6-2861-8CE0-63C826675471}"/>
          </ac:picMkLst>
        </pc:picChg>
      </pc:sldChg>
      <pc:sldChg chg="addSp delSp modSp mod modTransition">
        <pc:chgData name="Marek Czyszczoń" userId="16c79facf8b7dd32" providerId="LiveId" clId="{52C4A643-237D-4227-93FB-1A12ACBA7793}" dt="2022-05-09T21:25:12.270" v="873"/>
        <pc:sldMkLst>
          <pc:docMk/>
          <pc:sldMk cId="4216340272" sldId="275"/>
        </pc:sldMkLst>
        <pc:spChg chg="mod">
          <ac:chgData name="Marek Czyszczoń" userId="16c79facf8b7dd32" providerId="LiveId" clId="{52C4A643-237D-4227-93FB-1A12ACBA7793}" dt="2022-05-08T20:20:20.349" v="474" actId="14100"/>
          <ac:spMkLst>
            <pc:docMk/>
            <pc:sldMk cId="4216340272" sldId="275"/>
            <ac:spMk id="2" creationId="{7B3EDCAC-E2A5-4DE8-5481-07DA2A9F1D3A}"/>
          </ac:spMkLst>
        </pc:spChg>
        <pc:spChg chg="add mod">
          <ac:chgData name="Marek Czyszczoń" userId="16c79facf8b7dd32" providerId="LiveId" clId="{52C4A643-237D-4227-93FB-1A12ACBA7793}" dt="2022-05-09T21:05:31.666" v="606" actId="20577"/>
          <ac:spMkLst>
            <pc:docMk/>
            <pc:sldMk cId="4216340272" sldId="275"/>
            <ac:spMk id="7" creationId="{10338DD8-65E1-3AF5-5F3A-3BA3A4F447C5}"/>
          </ac:spMkLst>
        </pc:spChg>
        <pc:spChg chg="del">
          <ac:chgData name="Marek Czyszczoń" userId="16c79facf8b7dd32" providerId="LiveId" clId="{52C4A643-237D-4227-93FB-1A12ACBA7793}" dt="2022-05-08T19:41:59.065" v="112" actId="26606"/>
          <ac:spMkLst>
            <pc:docMk/>
            <pc:sldMk cId="4216340272" sldId="275"/>
            <ac:spMk id="71" creationId="{6753252F-4873-4F63-801D-CC719279A7D5}"/>
          </ac:spMkLst>
        </pc:spChg>
        <pc:spChg chg="del">
          <ac:chgData name="Marek Czyszczoń" userId="16c79facf8b7dd32" providerId="LiveId" clId="{52C4A643-237D-4227-93FB-1A12ACBA7793}" dt="2022-05-08T19:41:59.065" v="112" actId="26606"/>
          <ac:spMkLst>
            <pc:docMk/>
            <pc:sldMk cId="4216340272" sldId="275"/>
            <ac:spMk id="73" creationId="{047C8CCB-F95D-4249-92DD-651249D3535A}"/>
          </ac:spMkLst>
        </pc:spChg>
        <pc:spChg chg="add del">
          <ac:chgData name="Marek Czyszczoń" userId="16c79facf8b7dd32" providerId="LiveId" clId="{52C4A643-237D-4227-93FB-1A12ACBA7793}" dt="2022-05-08T19:57:57.627" v="288" actId="26606"/>
          <ac:spMkLst>
            <pc:docMk/>
            <pc:sldMk cId="4216340272" sldId="275"/>
            <ac:spMk id="75" creationId="{325166D1-1B21-4128-AC42-61745528E4D6}"/>
          </ac:spMkLst>
        </pc:spChg>
        <pc:spChg chg="add del">
          <ac:chgData name="Marek Czyszczoń" userId="16c79facf8b7dd32" providerId="LiveId" clId="{52C4A643-237D-4227-93FB-1A12ACBA7793}" dt="2022-05-08T19:55:57.183" v="272" actId="26606"/>
          <ac:spMkLst>
            <pc:docMk/>
            <pc:sldMk cId="4216340272" sldId="275"/>
            <ac:spMk id="135" creationId="{7CA0DAA6-33B8-4A25-810D-2F4D816FB40E}"/>
          </ac:spMkLst>
        </pc:spChg>
        <pc:spChg chg="add">
          <ac:chgData name="Marek Czyszczoń" userId="16c79facf8b7dd32" providerId="LiveId" clId="{52C4A643-237D-4227-93FB-1A12ACBA7793}" dt="2022-05-08T19:57:57.627" v="288" actId="26606"/>
          <ac:spMkLst>
            <pc:docMk/>
            <pc:sldMk cId="4216340272" sldId="275"/>
            <ac:spMk id="139" creationId="{C6B158B5-50B5-4927-A367-7C9F3AFE5DCB}"/>
          </ac:spMkLst>
        </pc:spChg>
        <pc:spChg chg="add">
          <ac:chgData name="Marek Czyszczoń" userId="16c79facf8b7dd32" providerId="LiveId" clId="{52C4A643-237D-4227-93FB-1A12ACBA7793}" dt="2022-05-08T19:57:57.627" v="288" actId="26606"/>
          <ac:spMkLst>
            <pc:docMk/>
            <pc:sldMk cId="4216340272" sldId="275"/>
            <ac:spMk id="141" creationId="{B01367A3-F670-4BD9-9972-F7E97FC227ED}"/>
          </ac:spMkLst>
        </pc:spChg>
        <pc:spChg chg="add">
          <ac:chgData name="Marek Czyszczoń" userId="16c79facf8b7dd32" providerId="LiveId" clId="{52C4A643-237D-4227-93FB-1A12ACBA7793}" dt="2022-05-08T19:57:57.627" v="288" actId="26606"/>
          <ac:spMkLst>
            <pc:docMk/>
            <pc:sldMk cId="4216340272" sldId="275"/>
            <ac:spMk id="143" creationId="{38C3DB02-606C-40EC-8381-7A29A1ADFAE7}"/>
          </ac:spMkLst>
        </pc:spChg>
        <pc:spChg chg="add del">
          <ac:chgData name="Marek Czyszczoń" userId="16c79facf8b7dd32" providerId="LiveId" clId="{52C4A643-237D-4227-93FB-1A12ACBA7793}" dt="2022-05-08T19:55:57.167" v="271" actId="26606"/>
          <ac:spMkLst>
            <pc:docMk/>
            <pc:sldMk cId="4216340272" sldId="275"/>
            <ac:spMk id="192" creationId="{D4771268-CB57-404A-9271-370EB28F6090}"/>
          </ac:spMkLst>
        </pc:spChg>
        <pc:spChg chg="add del">
          <ac:chgData name="Marek Czyszczoń" userId="16c79facf8b7dd32" providerId="LiveId" clId="{52C4A643-237D-4227-93FB-1A12ACBA7793}" dt="2022-05-08T19:57:14.589" v="283" actId="26606"/>
          <ac:spMkLst>
            <pc:docMk/>
            <pc:sldMk cId="4216340272" sldId="275"/>
            <ac:spMk id="9220" creationId="{73DE2CFE-42F2-48F0-8706-5264E012B10C}"/>
          </ac:spMkLst>
        </pc:spChg>
        <pc:spChg chg="add del mod ord">
          <ac:chgData name="Marek Czyszczoń" userId="16c79facf8b7dd32" providerId="LiveId" clId="{52C4A643-237D-4227-93FB-1A12ACBA7793}" dt="2022-05-08T19:57:57.627" v="288" actId="26606"/>
          <ac:spMkLst>
            <pc:docMk/>
            <pc:sldMk cId="4216340272" sldId="275"/>
            <ac:spMk id="9222" creationId="{D11CB48F-83EC-9FD3-81E4-5C7026F6E731}"/>
          </ac:spMkLst>
        </pc:spChg>
        <pc:grpChg chg="add del">
          <ac:chgData name="Marek Czyszczoń" userId="16c79facf8b7dd32" providerId="LiveId" clId="{52C4A643-237D-4227-93FB-1A12ACBA7793}" dt="2022-05-08T19:57:57.627" v="288" actId="26606"/>
          <ac:grpSpMkLst>
            <pc:docMk/>
            <pc:sldMk cId="4216340272" sldId="275"/>
            <ac:grpSpMk id="77" creationId="{E6517BAC-C80F-4065-90D8-703493E0B353}"/>
          </ac:grpSpMkLst>
        </pc:grpChg>
        <pc:picChg chg="mod">
          <ac:chgData name="Marek Czyszczoń" userId="16c79facf8b7dd32" providerId="LiveId" clId="{52C4A643-237D-4227-93FB-1A12ACBA7793}" dt="2022-05-08T19:58:07.486" v="289"/>
          <ac:picMkLst>
            <pc:docMk/>
            <pc:sldMk cId="4216340272" sldId="275"/>
            <ac:picMk id="9218" creationId="{CC92FA8E-BFEB-DAE6-D000-713A85BEBAD8}"/>
          </ac:picMkLst>
        </pc:picChg>
      </pc:sldChg>
      <pc:sldChg chg="addSp delSp modSp mod modTransition setBg modAnim setClrOvrMap">
        <pc:chgData name="Marek Czyszczoń" userId="16c79facf8b7dd32" providerId="LiveId" clId="{52C4A643-237D-4227-93FB-1A12ACBA7793}" dt="2022-05-09T21:25:12.270" v="873"/>
        <pc:sldMkLst>
          <pc:docMk/>
          <pc:sldMk cId="1359865640" sldId="276"/>
        </pc:sldMkLst>
        <pc:spChg chg="add mod">
          <ac:chgData name="Marek Czyszczoń" userId="16c79facf8b7dd32" providerId="LiveId" clId="{52C4A643-237D-4227-93FB-1A12ACBA7793}" dt="2022-05-09T21:01:23.665" v="518" actId="255"/>
          <ac:spMkLst>
            <pc:docMk/>
            <pc:sldMk cId="1359865640" sldId="276"/>
            <ac:spMk id="2" creationId="{FD090B53-572D-A415-B69D-443108CFBFF6}"/>
          </ac:spMkLst>
        </pc:spChg>
        <pc:spChg chg="mod ord">
          <ac:chgData name="Marek Czyszczoń" userId="16c79facf8b7dd32" providerId="LiveId" clId="{52C4A643-237D-4227-93FB-1A12ACBA7793}" dt="2022-05-08T20:16:33.788" v="442" actId="255"/>
          <ac:spMkLst>
            <pc:docMk/>
            <pc:sldMk cId="1359865640" sldId="276"/>
            <ac:spMk id="115" creationId="{9191EB5B-1F77-3A99-D1D4-FC3070002D3B}"/>
          </ac:spMkLst>
        </pc:spChg>
        <pc:spChg chg="del">
          <ac:chgData name="Marek Czyszczoń" userId="16c79facf8b7dd32" providerId="LiveId" clId="{52C4A643-237D-4227-93FB-1A12ACBA7793}" dt="2022-05-08T19:43:40.540" v="128" actId="26606"/>
          <ac:spMkLst>
            <pc:docMk/>
            <pc:sldMk cId="1359865640" sldId="276"/>
            <ac:spMk id="173" creationId="{765F4110-C0FC-4D61-ACD2-A7C950EAE908}"/>
          </ac:spMkLst>
        </pc:spChg>
        <pc:spChg chg="add del">
          <ac:chgData name="Marek Czyszczoń" userId="16c79facf8b7dd32" providerId="LiveId" clId="{52C4A643-237D-4227-93FB-1A12ACBA7793}" dt="2022-05-08T20:04:39.243" v="339" actId="26606"/>
          <ac:spMkLst>
            <pc:docMk/>
            <pc:sldMk cId="1359865640" sldId="276"/>
            <ac:spMk id="179" creationId="{E49CC64F-7275-4E33-961B-0C5CDC439875}"/>
          </ac:spMkLst>
        </pc:spChg>
        <pc:spChg chg="add del">
          <ac:chgData name="Marek Czyszczoń" userId="16c79facf8b7dd32" providerId="LiveId" clId="{52C4A643-237D-4227-93FB-1A12ACBA7793}" dt="2022-05-08T20:05:25.670" v="348" actId="26606"/>
          <ac:spMkLst>
            <pc:docMk/>
            <pc:sldMk cId="1359865640" sldId="276"/>
            <ac:spMk id="184" creationId="{37C89E4B-3C9F-44B9-8B86-D9E3D112D8EC}"/>
          </ac:spMkLst>
        </pc:spChg>
        <pc:spChg chg="add">
          <ac:chgData name="Marek Czyszczoń" userId="16c79facf8b7dd32" providerId="LiveId" clId="{52C4A643-237D-4227-93FB-1A12ACBA7793}" dt="2022-05-08T20:05:25.670" v="348" actId="26606"/>
          <ac:spMkLst>
            <pc:docMk/>
            <pc:sldMk cId="1359865640" sldId="276"/>
            <ac:spMk id="193" creationId="{AB45A142-4255-493C-8284-5D566C121B10}"/>
          </ac:spMkLst>
        </pc:spChg>
        <pc:picChg chg="del mod">
          <ac:chgData name="Marek Czyszczoń" userId="16c79facf8b7dd32" providerId="LiveId" clId="{52C4A643-237D-4227-93FB-1A12ACBA7793}" dt="2022-05-08T19:43:06.577" v="120" actId="21"/>
          <ac:picMkLst>
            <pc:docMk/>
            <pc:sldMk cId="1359865640" sldId="276"/>
            <ac:picMk id="5" creationId="{52FF0D29-D34E-9A2B-B971-1AFBDFBA3973}"/>
          </ac:picMkLst>
        </pc:picChg>
        <pc:picChg chg="mod ord">
          <ac:chgData name="Marek Czyszczoń" userId="16c79facf8b7dd32" providerId="LiveId" clId="{52C4A643-237D-4227-93FB-1A12ACBA7793}" dt="2022-05-08T20:10:28.412" v="409" actId="1076"/>
          <ac:picMkLst>
            <pc:docMk/>
            <pc:sldMk cId="1359865640" sldId="276"/>
            <ac:picMk id="98" creationId="{D2EE8812-5D3B-6B9F-4CF0-91032B4EB857}"/>
          </ac:picMkLst>
        </pc:picChg>
        <pc:cxnChg chg="del">
          <ac:chgData name="Marek Czyszczoń" userId="16c79facf8b7dd32" providerId="LiveId" clId="{52C4A643-237D-4227-93FB-1A12ACBA7793}" dt="2022-05-08T19:43:40.540" v="128" actId="26606"/>
          <ac:cxnSpMkLst>
            <pc:docMk/>
            <pc:sldMk cId="1359865640" sldId="276"/>
            <ac:cxnSpMk id="174" creationId="{CC94CBDB-A76C-499E-95AB-C0A049E3154E}"/>
          </ac:cxnSpMkLst>
        </pc:cxnChg>
        <pc:cxnChg chg="add del">
          <ac:chgData name="Marek Czyszczoń" userId="16c79facf8b7dd32" providerId="LiveId" clId="{52C4A643-237D-4227-93FB-1A12ACBA7793}" dt="2022-05-08T20:05:25.670" v="348" actId="26606"/>
          <ac:cxnSpMkLst>
            <pc:docMk/>
            <pc:sldMk cId="1359865640" sldId="276"/>
            <ac:cxnSpMk id="186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20:05:25.670" v="348" actId="26606"/>
          <ac:cxnSpMkLst>
            <pc:docMk/>
            <pc:sldMk cId="1359865640" sldId="276"/>
            <ac:cxnSpMk id="188" creationId="{D891E407-403B-4764-86C9-33A56D3BCAA3}"/>
          </ac:cxnSpMkLst>
        </pc:cxnChg>
        <pc:cxnChg chg="add">
          <ac:chgData name="Marek Czyszczoń" userId="16c79facf8b7dd32" providerId="LiveId" clId="{52C4A643-237D-4227-93FB-1A12ACBA7793}" dt="2022-05-08T20:05:25.670" v="348" actId="26606"/>
          <ac:cxnSpMkLst>
            <pc:docMk/>
            <pc:sldMk cId="1359865640" sldId="276"/>
            <ac:cxnSpMk id="195" creationId="{38FB9660-F42F-4313-BBC4-47C007FE484C}"/>
          </ac:cxnSpMkLst>
        </pc:cxnChg>
      </pc:sldChg>
      <pc:sldChg chg="addSp delSp modSp mod modTransition">
        <pc:chgData name="Marek Czyszczoń" userId="16c79facf8b7dd32" providerId="LiveId" clId="{52C4A643-237D-4227-93FB-1A12ACBA7793}" dt="2022-05-09T21:25:12.270" v="873"/>
        <pc:sldMkLst>
          <pc:docMk/>
          <pc:sldMk cId="4128805350" sldId="277"/>
        </pc:sldMkLst>
        <pc:spChg chg="mod">
          <ac:chgData name="Marek Czyszczoń" userId="16c79facf8b7dd32" providerId="LiveId" clId="{52C4A643-237D-4227-93FB-1A12ACBA7793}" dt="2022-05-08T20:16:24.914" v="441" actId="255"/>
          <ac:spMkLst>
            <pc:docMk/>
            <pc:sldMk cId="4128805350" sldId="277"/>
            <ac:spMk id="2" creationId="{8B61CEBA-B1AB-DBA1-4F09-E6BAF476A147}"/>
          </ac:spMkLst>
        </pc:spChg>
        <pc:spChg chg="add">
          <ac:chgData name="Marek Czyszczoń" userId="16c79facf8b7dd32" providerId="LiveId" clId="{52C4A643-237D-4227-93FB-1A12ACBA7793}" dt="2022-05-08T20:05:29.623" v="349" actId="26606"/>
          <ac:spMkLst>
            <pc:docMk/>
            <pc:sldMk cId="4128805350" sldId="277"/>
            <ac:spMk id="93" creationId="{AB45A142-4255-493C-8284-5D566C121B10}"/>
          </ac:spMkLst>
        </pc:spChg>
        <pc:spChg chg="del">
          <ac:chgData name="Marek Czyszczoń" userId="16c79facf8b7dd32" providerId="LiveId" clId="{52C4A643-237D-4227-93FB-1A12ACBA7793}" dt="2022-05-08T20:05:29.623" v="349" actId="26606"/>
          <ac:spMkLst>
            <pc:docMk/>
            <pc:sldMk cId="4128805350" sldId="277"/>
            <ac:spMk id="4118" creationId="{37C89E4B-3C9F-44B9-8B86-D9E3D112D8EC}"/>
          </ac:spMkLst>
        </pc:spChg>
        <pc:picChg chg="mod ord">
          <ac:chgData name="Marek Czyszczoń" userId="16c79facf8b7dd32" providerId="LiveId" clId="{52C4A643-237D-4227-93FB-1A12ACBA7793}" dt="2022-05-08T20:11:29.900" v="416" actId="14100"/>
          <ac:picMkLst>
            <pc:docMk/>
            <pc:sldMk cId="4128805350" sldId="277"/>
            <ac:picMk id="4" creationId="{D56B563F-36AC-DDF8-483C-12E94488F4BA}"/>
          </ac:picMkLst>
        </pc:picChg>
        <pc:cxnChg chg="add">
          <ac:chgData name="Marek Czyszczoń" userId="16c79facf8b7dd32" providerId="LiveId" clId="{52C4A643-237D-4227-93FB-1A12ACBA7793}" dt="2022-05-08T20:05:29.623" v="349" actId="26606"/>
          <ac:cxnSpMkLst>
            <pc:docMk/>
            <pc:sldMk cId="4128805350" sldId="277"/>
            <ac:cxnSpMk id="95" creationId="{38FB9660-F42F-4313-BBC4-47C007FE484C}"/>
          </ac:cxnSpMkLst>
        </pc:cxnChg>
        <pc:cxnChg chg="del">
          <ac:chgData name="Marek Czyszczoń" userId="16c79facf8b7dd32" providerId="LiveId" clId="{52C4A643-237D-4227-93FB-1A12ACBA7793}" dt="2022-05-08T20:05:29.623" v="349" actId="26606"/>
          <ac:cxnSpMkLst>
            <pc:docMk/>
            <pc:sldMk cId="4128805350" sldId="277"/>
            <ac:cxnSpMk id="4119" creationId="{AA2EAA10-076F-46BD-8F0F-B9A2FB77A85C}"/>
          </ac:cxnSpMkLst>
        </pc:cxnChg>
        <pc:cxnChg chg="del">
          <ac:chgData name="Marek Czyszczoń" userId="16c79facf8b7dd32" providerId="LiveId" clId="{52C4A643-237D-4227-93FB-1A12ACBA7793}" dt="2022-05-08T20:05:29.623" v="349" actId="26606"/>
          <ac:cxnSpMkLst>
            <pc:docMk/>
            <pc:sldMk cId="4128805350" sldId="277"/>
            <ac:cxnSpMk id="4120" creationId="{D891E407-403B-4764-86C9-33A56D3BCAA3}"/>
          </ac:cxnSpMkLst>
        </pc:cxnChg>
      </pc:sldChg>
      <pc:sldChg chg="addSp delSp modSp mod modTransition setBg setClrOvrMap">
        <pc:chgData name="Marek Czyszczoń" userId="16c79facf8b7dd32" providerId="LiveId" clId="{52C4A643-237D-4227-93FB-1A12ACBA7793}" dt="2022-05-09T21:25:12.270" v="873"/>
        <pc:sldMkLst>
          <pc:docMk/>
          <pc:sldMk cId="2757166757" sldId="278"/>
        </pc:sldMkLst>
        <pc:spChg chg="mod">
          <ac:chgData name="Marek Czyszczoń" userId="16c79facf8b7dd32" providerId="LiveId" clId="{52C4A643-237D-4227-93FB-1A12ACBA7793}" dt="2022-05-08T20:06:54.765" v="357" actId="26606"/>
          <ac:spMkLst>
            <pc:docMk/>
            <pc:sldMk cId="2757166757" sldId="278"/>
            <ac:spMk id="2" creationId="{DF1C0250-183A-7A78-49BB-4EE0B796A74E}"/>
          </ac:spMkLst>
        </pc:spChg>
        <pc:spChg chg="del">
          <ac:chgData name="Marek Czyszczoń" userId="16c79facf8b7dd32" providerId="LiveId" clId="{52C4A643-237D-4227-93FB-1A12ACBA7793}" dt="2022-05-08T20:06:10.816" v="352" actId="26606"/>
          <ac:spMkLst>
            <pc:docMk/>
            <pc:sldMk cId="2757166757" sldId="278"/>
            <ac:spMk id="23" creationId="{823AC064-BC96-4F32-8AE1-B2FD38754823}"/>
          </ac:spMkLst>
        </pc:spChg>
        <pc:spChg chg="add del">
          <ac:chgData name="Marek Czyszczoń" userId="16c79facf8b7dd32" providerId="LiveId" clId="{52C4A643-237D-4227-93FB-1A12ACBA7793}" dt="2022-05-08T20:06:39.028" v="355" actId="26606"/>
          <ac:spMkLst>
            <pc:docMk/>
            <pc:sldMk cId="2757166757" sldId="278"/>
            <ac:spMk id="32" creationId="{823AC064-BC96-4F32-8AE1-B2FD38754823}"/>
          </ac:spMkLst>
        </pc:spChg>
        <pc:spChg chg="add del">
          <ac:chgData name="Marek Czyszczoń" userId="16c79facf8b7dd32" providerId="LiveId" clId="{52C4A643-237D-4227-93FB-1A12ACBA7793}" dt="2022-05-08T20:06:39.013" v="354" actId="26606"/>
          <ac:spMkLst>
            <pc:docMk/>
            <pc:sldMk cId="2757166757" sldId="278"/>
            <ac:spMk id="39" creationId="{823AC064-BC96-4F32-8AE1-B2FD38754823}"/>
          </ac:spMkLst>
        </pc:spChg>
        <pc:spChg chg="add">
          <ac:chgData name="Marek Czyszczoń" userId="16c79facf8b7dd32" providerId="LiveId" clId="{52C4A643-237D-4227-93FB-1A12ACBA7793}" dt="2022-05-08T20:06:54.765" v="357" actId="26606"/>
          <ac:spMkLst>
            <pc:docMk/>
            <pc:sldMk cId="2757166757" sldId="278"/>
            <ac:spMk id="50" creationId="{823AC064-BC96-4F32-8AE1-B2FD38754823}"/>
          </ac:spMkLst>
        </pc:spChg>
        <pc:picChg chg="mod">
          <ac:chgData name="Marek Czyszczoń" userId="16c79facf8b7dd32" providerId="LiveId" clId="{52C4A643-237D-4227-93FB-1A12ACBA7793}" dt="2022-05-08T20:06:54.765" v="357" actId="26606"/>
          <ac:picMkLst>
            <pc:docMk/>
            <pc:sldMk cId="2757166757" sldId="278"/>
            <ac:picMk id="5" creationId="{B37FEDB3-5C71-7DCE-5741-F02058BF4869}"/>
          </ac:picMkLst>
        </pc:picChg>
        <pc:picChg chg="mod">
          <ac:chgData name="Marek Czyszczoń" userId="16c79facf8b7dd32" providerId="LiveId" clId="{52C4A643-237D-4227-93FB-1A12ACBA7793}" dt="2022-05-08T20:06:54.765" v="357" actId="26606"/>
          <ac:picMkLst>
            <pc:docMk/>
            <pc:sldMk cId="2757166757" sldId="278"/>
            <ac:picMk id="7" creationId="{CBCAB9C3-C852-B7CA-A450-751642B79F98}"/>
          </ac:picMkLst>
        </pc:picChg>
        <pc:cxnChg chg="del">
          <ac:chgData name="Marek Czyszczoń" userId="16c79facf8b7dd32" providerId="LiveId" clId="{52C4A643-237D-4227-93FB-1A12ACBA7793}" dt="2022-05-08T20:06:10.816" v="352" actId="26606"/>
          <ac:cxnSpMkLst>
            <pc:docMk/>
            <pc:sldMk cId="2757166757" sldId="278"/>
            <ac:cxnSpMk id="21" creationId="{DB146403-F3D6-484B-B2ED-97F9565D0370}"/>
          </ac:cxnSpMkLst>
        </pc:cxnChg>
        <pc:cxnChg chg="del">
          <ac:chgData name="Marek Czyszczoń" userId="16c79facf8b7dd32" providerId="LiveId" clId="{52C4A643-237D-4227-93FB-1A12ACBA7793}" dt="2022-05-08T20:06:10.816" v="352" actId="26606"/>
          <ac:cxnSpMkLst>
            <pc:docMk/>
            <pc:sldMk cId="2757166757" sldId="278"/>
            <ac:cxnSpMk id="25" creationId="{7E7C77BC-7138-40B1-A15B-20F57A494629}"/>
          </ac:cxnSpMkLst>
        </pc:cxnChg>
        <pc:cxnChg chg="add del">
          <ac:chgData name="Marek Czyszczoń" userId="16c79facf8b7dd32" providerId="LiveId" clId="{52C4A643-237D-4227-93FB-1A12ACBA7793}" dt="2022-05-08T20:06:39.028" v="355" actId="26606"/>
          <ac:cxnSpMkLst>
            <pc:docMk/>
            <pc:sldMk cId="2757166757" sldId="278"/>
            <ac:cxnSpMk id="30" creationId="{DB146403-F3D6-484B-B2ED-97F9565D0370}"/>
          </ac:cxnSpMkLst>
        </pc:cxnChg>
        <pc:cxnChg chg="add del">
          <ac:chgData name="Marek Czyszczoń" userId="16c79facf8b7dd32" providerId="LiveId" clId="{52C4A643-237D-4227-93FB-1A12ACBA7793}" dt="2022-05-08T20:06:39.028" v="355" actId="26606"/>
          <ac:cxnSpMkLst>
            <pc:docMk/>
            <pc:sldMk cId="2757166757" sldId="278"/>
            <ac:cxnSpMk id="34" creationId="{7E7C77BC-7138-40B1-A15B-20F57A494629}"/>
          </ac:cxnSpMkLst>
        </pc:cxnChg>
        <pc:cxnChg chg="add del">
          <ac:chgData name="Marek Czyszczoń" userId="16c79facf8b7dd32" providerId="LiveId" clId="{52C4A643-237D-4227-93FB-1A12ACBA7793}" dt="2022-05-08T20:06:39.013" v="354" actId="26606"/>
          <ac:cxnSpMkLst>
            <pc:docMk/>
            <pc:sldMk cId="2757166757" sldId="278"/>
            <ac:cxnSpMk id="41" creationId="{7E7C77BC-7138-40B1-A15B-20F57A494629}"/>
          </ac:cxnSpMkLst>
        </pc:cxnChg>
        <pc:cxnChg chg="add del">
          <ac:chgData name="Marek Czyszczoń" userId="16c79facf8b7dd32" providerId="LiveId" clId="{52C4A643-237D-4227-93FB-1A12ACBA7793}" dt="2022-05-08T20:06:39.013" v="354" actId="26606"/>
          <ac:cxnSpMkLst>
            <pc:docMk/>
            <pc:sldMk cId="2757166757" sldId="278"/>
            <ac:cxnSpMk id="43" creationId="{DB146403-F3D6-484B-B2ED-97F9565D0370}"/>
          </ac:cxnSpMkLst>
        </pc:cxnChg>
        <pc:cxnChg chg="add del">
          <ac:chgData name="Marek Czyszczoń" userId="16c79facf8b7dd32" providerId="LiveId" clId="{52C4A643-237D-4227-93FB-1A12ACBA7793}" dt="2022-05-08T20:06:54.765" v="357" actId="26606"/>
          <ac:cxnSpMkLst>
            <pc:docMk/>
            <pc:sldMk cId="2757166757" sldId="278"/>
            <ac:cxnSpMk id="45" creationId="{B6375111-306C-49EA-9DD1-79A2ED78FA30}"/>
          </ac:cxnSpMkLst>
        </pc:cxnChg>
        <pc:cxnChg chg="add">
          <ac:chgData name="Marek Czyszczoń" userId="16c79facf8b7dd32" providerId="LiveId" clId="{52C4A643-237D-4227-93FB-1A12ACBA7793}" dt="2022-05-08T20:06:54.765" v="357" actId="26606"/>
          <ac:cxnSpMkLst>
            <pc:docMk/>
            <pc:sldMk cId="2757166757" sldId="278"/>
            <ac:cxnSpMk id="52" creationId="{7E7C77BC-7138-40B1-A15B-20F57A494629}"/>
          </ac:cxnSpMkLst>
        </pc:cxnChg>
        <pc:cxnChg chg="add">
          <ac:chgData name="Marek Czyszczoń" userId="16c79facf8b7dd32" providerId="LiveId" clId="{52C4A643-237D-4227-93FB-1A12ACBA7793}" dt="2022-05-08T20:06:54.765" v="357" actId="26606"/>
          <ac:cxnSpMkLst>
            <pc:docMk/>
            <pc:sldMk cId="2757166757" sldId="278"/>
            <ac:cxnSpMk id="54" creationId="{DB146403-F3D6-484B-B2ED-97F9565D0370}"/>
          </ac:cxnSpMkLst>
        </pc:cxnChg>
      </pc:sldChg>
      <pc:sldChg chg="addSp delSp modSp mod modTransition">
        <pc:chgData name="Marek Czyszczoń" userId="16c79facf8b7dd32" providerId="LiveId" clId="{52C4A643-237D-4227-93FB-1A12ACBA7793}" dt="2022-05-09T21:25:12.270" v="873"/>
        <pc:sldMkLst>
          <pc:docMk/>
          <pc:sldMk cId="2768065160" sldId="279"/>
        </pc:sldMkLst>
        <pc:spChg chg="mod">
          <ac:chgData name="Marek Czyszczoń" userId="16c79facf8b7dd32" providerId="LiveId" clId="{52C4A643-237D-4227-93FB-1A12ACBA7793}" dt="2022-05-08T20:19:56.683" v="470" actId="255"/>
          <ac:spMkLst>
            <pc:docMk/>
            <pc:sldMk cId="2768065160" sldId="279"/>
            <ac:spMk id="6" creationId="{20E4E596-0697-FAB4-34D9-D09763D096D3}"/>
          </ac:spMkLst>
        </pc:spChg>
        <pc:spChg chg="del">
          <ac:chgData name="Marek Czyszczoń" userId="16c79facf8b7dd32" providerId="LiveId" clId="{52C4A643-237D-4227-93FB-1A12ACBA7793}" dt="2022-05-08T20:03:02.663" v="328" actId="26606"/>
          <ac:spMkLst>
            <pc:docMk/>
            <pc:sldMk cId="2768065160" sldId="279"/>
            <ac:spMk id="20" creationId="{37C89E4B-3C9F-44B9-8B86-D9E3D112D8EC}"/>
          </ac:spMkLst>
        </pc:spChg>
        <pc:spChg chg="add">
          <ac:chgData name="Marek Czyszczoń" userId="16c79facf8b7dd32" providerId="LiveId" clId="{52C4A643-237D-4227-93FB-1A12ACBA7793}" dt="2022-05-08T20:03:02.663" v="328" actId="26606"/>
          <ac:spMkLst>
            <pc:docMk/>
            <pc:sldMk cId="2768065160" sldId="279"/>
            <ac:spMk id="29" creationId="{4D4677D2-D5AC-4CF9-9EED-2B89D0A1C212}"/>
          </ac:spMkLst>
        </pc:spChg>
        <pc:spChg chg="add">
          <ac:chgData name="Marek Czyszczoń" userId="16c79facf8b7dd32" providerId="LiveId" clId="{52C4A643-237D-4227-93FB-1A12ACBA7793}" dt="2022-05-08T20:03:02.663" v="328" actId="26606"/>
          <ac:spMkLst>
            <pc:docMk/>
            <pc:sldMk cId="2768065160" sldId="279"/>
            <ac:spMk id="31" creationId="{C6D54F7E-825A-4BBA-815F-35CCA8B97786}"/>
          </ac:spMkLst>
        </pc:spChg>
        <pc:picChg chg="mod">
          <ac:chgData name="Marek Czyszczoń" userId="16c79facf8b7dd32" providerId="LiveId" clId="{52C4A643-237D-4227-93FB-1A12ACBA7793}" dt="2022-05-08T20:03:02.663" v="328" actId="26606"/>
          <ac:picMkLst>
            <pc:docMk/>
            <pc:sldMk cId="2768065160" sldId="279"/>
            <ac:picMk id="5" creationId="{EC6F2ECF-4254-967E-BBDF-7FF180757AB0}"/>
          </ac:picMkLst>
        </pc:picChg>
        <pc:cxnChg chg="del">
          <ac:chgData name="Marek Czyszczoń" userId="16c79facf8b7dd32" providerId="LiveId" clId="{52C4A643-237D-4227-93FB-1A12ACBA7793}" dt="2022-05-08T20:03:02.663" v="328" actId="26606"/>
          <ac:cxnSpMkLst>
            <pc:docMk/>
            <pc:sldMk cId="2768065160" sldId="279"/>
            <ac:cxnSpMk id="22" creationId="{AA2EAA10-076F-46BD-8F0F-B9A2FB77A85C}"/>
          </ac:cxnSpMkLst>
        </pc:cxnChg>
        <pc:cxnChg chg="del">
          <ac:chgData name="Marek Czyszczoń" userId="16c79facf8b7dd32" providerId="LiveId" clId="{52C4A643-237D-4227-93FB-1A12ACBA7793}" dt="2022-05-08T20:03:02.663" v="328" actId="26606"/>
          <ac:cxnSpMkLst>
            <pc:docMk/>
            <pc:sldMk cId="2768065160" sldId="279"/>
            <ac:cxnSpMk id="24" creationId="{D891E407-403B-4764-86C9-33A56D3BCAA3}"/>
          </ac:cxnSpMkLst>
        </pc:cxnChg>
      </pc:sldChg>
      <pc:sldChg chg="addSp delSp modSp new mod modTransition setBg addAnim setClrOvrMap">
        <pc:chgData name="Marek Czyszczoń" userId="16c79facf8b7dd32" providerId="LiveId" clId="{52C4A643-237D-4227-93FB-1A12ACBA7793}" dt="2022-05-09T21:25:12.270" v="873"/>
        <pc:sldMkLst>
          <pc:docMk/>
          <pc:sldMk cId="2160173944" sldId="280"/>
        </pc:sldMkLst>
        <pc:spChg chg="mod ord">
          <ac:chgData name="Marek Czyszczoń" userId="16c79facf8b7dd32" providerId="LiveId" clId="{52C4A643-237D-4227-93FB-1A12ACBA7793}" dt="2022-05-08T20:17:20.815" v="455" actId="14100"/>
          <ac:spMkLst>
            <pc:docMk/>
            <pc:sldMk cId="2160173944" sldId="280"/>
            <ac:spMk id="2" creationId="{3D969B1F-8F88-127B-73EE-62B793386A52}"/>
          </ac:spMkLst>
        </pc:spChg>
        <pc:spChg chg="del">
          <ac:chgData name="Marek Czyszczoń" userId="16c79facf8b7dd32" providerId="LiveId" clId="{52C4A643-237D-4227-93FB-1A12ACBA7793}" dt="2022-05-08T19:43:12.736" v="121" actId="478"/>
          <ac:spMkLst>
            <pc:docMk/>
            <pc:sldMk cId="2160173944" sldId="280"/>
            <ac:spMk id="3" creationId="{A2A668E0-4D82-9009-EDA6-0D2391A6F163}"/>
          </ac:spMkLst>
        </pc:spChg>
        <pc:spChg chg="add del">
          <ac:chgData name="Marek Czyszczoń" userId="16c79facf8b7dd32" providerId="LiveId" clId="{52C4A643-237D-4227-93FB-1A12ACBA7793}" dt="2022-05-08T19:43:34.698" v="127" actId="26606"/>
          <ac:spMkLst>
            <pc:docMk/>
            <pc:sldMk cId="2160173944" sldId="280"/>
            <ac:spMk id="9" creationId="{37C89E4B-3C9F-44B9-8B86-D9E3D112D8EC}"/>
          </ac:spMkLst>
        </pc:spChg>
        <pc:spChg chg="add del">
          <ac:chgData name="Marek Czyszczoń" userId="16c79facf8b7dd32" providerId="LiveId" clId="{52C4A643-237D-4227-93FB-1A12ACBA7793}" dt="2022-05-08T19:44:59.024" v="142" actId="26606"/>
          <ac:spMkLst>
            <pc:docMk/>
            <pc:sldMk cId="2160173944" sldId="280"/>
            <ac:spMk id="18" creationId="{7F7D7B8D-EF99-4CA1-AB1E-4C0C047409F5}"/>
          </ac:spMkLst>
        </pc:spChg>
        <pc:spChg chg="add del">
          <ac:chgData name="Marek Czyszczoń" userId="16c79facf8b7dd32" providerId="LiveId" clId="{52C4A643-237D-4227-93FB-1A12ACBA7793}" dt="2022-05-08T20:04:51.957" v="340" actId="26606"/>
          <ac:spMkLst>
            <pc:docMk/>
            <pc:sldMk cId="2160173944" sldId="280"/>
            <ac:spMk id="30" creationId="{7F57BEA8-497D-4AA8-8A18-BDCD696B25FE}"/>
          </ac:spMkLst>
        </pc:spChg>
        <pc:spChg chg="add del">
          <ac:chgData name="Marek Czyszczoń" userId="16c79facf8b7dd32" providerId="LiveId" clId="{52C4A643-237D-4227-93FB-1A12ACBA7793}" dt="2022-05-08T20:05:21.684" v="347" actId="26606"/>
          <ac:spMkLst>
            <pc:docMk/>
            <pc:sldMk cId="2160173944" sldId="280"/>
            <ac:spMk id="39" creationId="{37C89E4B-3C9F-44B9-8B86-D9E3D112D8EC}"/>
          </ac:spMkLst>
        </pc:spChg>
        <pc:spChg chg="add del">
          <ac:chgData name="Marek Czyszczoń" userId="16c79facf8b7dd32" providerId="LiveId" clId="{52C4A643-237D-4227-93FB-1A12ACBA7793}" dt="2022-05-08T20:07:38.894" v="360" actId="26606"/>
          <ac:spMkLst>
            <pc:docMk/>
            <pc:sldMk cId="2160173944" sldId="280"/>
            <ac:spMk id="48" creationId="{AB45A142-4255-493C-8284-5D566C121B10}"/>
          </ac:spMkLst>
        </pc:spChg>
        <pc:spChg chg="add del">
          <ac:chgData name="Marek Czyszczoń" userId="16c79facf8b7dd32" providerId="LiveId" clId="{52C4A643-237D-4227-93FB-1A12ACBA7793}" dt="2022-05-08T20:07:38.894" v="360" actId="26606"/>
          <ac:spMkLst>
            <pc:docMk/>
            <pc:sldMk cId="2160173944" sldId="280"/>
            <ac:spMk id="55" creationId="{86295E7F-EA66-480B-B001-C8BE7CD61903}"/>
          </ac:spMkLst>
        </pc:spChg>
        <pc:picChg chg="add mod ord">
          <ac:chgData name="Marek Czyszczoń" userId="16c79facf8b7dd32" providerId="LiveId" clId="{52C4A643-237D-4227-93FB-1A12ACBA7793}" dt="2022-05-08T20:10:02.381" v="401" actId="1076"/>
          <ac:picMkLst>
            <pc:docMk/>
            <pc:sldMk cId="2160173944" sldId="280"/>
            <ac:picMk id="4" creationId="{9676B08B-F5D4-96E1-FC98-38E9DB232103}"/>
          </ac:picMkLst>
        </pc:picChg>
        <pc:cxnChg chg="add del">
          <ac:chgData name="Marek Czyszczoń" userId="16c79facf8b7dd32" providerId="LiveId" clId="{52C4A643-237D-4227-93FB-1A12ACBA7793}" dt="2022-05-08T19:43:34.698" v="127" actId="26606"/>
          <ac:cxnSpMkLst>
            <pc:docMk/>
            <pc:sldMk cId="2160173944" sldId="280"/>
            <ac:cxnSpMk id="11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19:43:34.698" v="127" actId="26606"/>
          <ac:cxnSpMkLst>
            <pc:docMk/>
            <pc:sldMk cId="2160173944" sldId="280"/>
            <ac:cxnSpMk id="13" creationId="{D891E407-403B-4764-86C9-33A56D3BCAA3}"/>
          </ac:cxnSpMkLst>
        </pc:cxnChg>
        <pc:cxnChg chg="add del">
          <ac:chgData name="Marek Czyszczoń" userId="16c79facf8b7dd32" providerId="LiveId" clId="{52C4A643-237D-4227-93FB-1A12ACBA7793}" dt="2022-05-08T19:48:56.463" v="224" actId="26606"/>
          <ac:cxnSpMkLst>
            <pc:docMk/>
            <pc:sldMk cId="2160173944" sldId="280"/>
            <ac:cxnSpMk id="23" creationId="{C800968E-0A99-46C4-A9B2-6A63AC66F4B0}"/>
          </ac:cxnSpMkLst>
        </pc:cxnChg>
        <pc:cxnChg chg="add del">
          <ac:chgData name="Marek Czyszczoń" userId="16c79facf8b7dd32" providerId="LiveId" clId="{52C4A643-237D-4227-93FB-1A12ACBA7793}" dt="2022-05-08T20:04:51.957" v="340" actId="26606"/>
          <ac:cxnSpMkLst>
            <pc:docMk/>
            <pc:sldMk cId="2160173944" sldId="280"/>
            <ac:cxnSpMk id="28" creationId="{D2E961F1-4A28-4A5F-BBD4-6E400E5E6C75}"/>
          </ac:cxnSpMkLst>
        </pc:cxnChg>
        <pc:cxnChg chg="add del">
          <ac:chgData name="Marek Czyszczoń" userId="16c79facf8b7dd32" providerId="LiveId" clId="{52C4A643-237D-4227-93FB-1A12ACBA7793}" dt="2022-05-08T20:04:51.957" v="340" actId="26606"/>
          <ac:cxnSpMkLst>
            <pc:docMk/>
            <pc:sldMk cId="2160173944" sldId="280"/>
            <ac:cxnSpMk id="32" creationId="{A82415D3-DDE5-4D63-8CB3-23A5EC581B27}"/>
          </ac:cxnSpMkLst>
        </pc:cxnChg>
        <pc:cxnChg chg="add del">
          <ac:chgData name="Marek Czyszczoń" userId="16c79facf8b7dd32" providerId="LiveId" clId="{52C4A643-237D-4227-93FB-1A12ACBA7793}" dt="2022-05-08T20:04:51.957" v="340" actId="26606"/>
          <ac:cxnSpMkLst>
            <pc:docMk/>
            <pc:sldMk cId="2160173944" sldId="280"/>
            <ac:cxnSpMk id="34" creationId="{AD7193FB-6AE6-4B3B-8F89-56B55DD63B4D}"/>
          </ac:cxnSpMkLst>
        </pc:cxnChg>
        <pc:cxnChg chg="add del">
          <ac:chgData name="Marek Czyszczoń" userId="16c79facf8b7dd32" providerId="LiveId" clId="{52C4A643-237D-4227-93FB-1A12ACBA7793}" dt="2022-05-08T20:05:21.684" v="347" actId="26606"/>
          <ac:cxnSpMkLst>
            <pc:docMk/>
            <pc:sldMk cId="2160173944" sldId="280"/>
            <ac:cxnSpMk id="41" creationId="{AA2EAA10-076F-46BD-8F0F-B9A2FB77A85C}"/>
          </ac:cxnSpMkLst>
        </pc:cxnChg>
        <pc:cxnChg chg="add del">
          <ac:chgData name="Marek Czyszczoń" userId="16c79facf8b7dd32" providerId="LiveId" clId="{52C4A643-237D-4227-93FB-1A12ACBA7793}" dt="2022-05-08T20:05:21.684" v="347" actId="26606"/>
          <ac:cxnSpMkLst>
            <pc:docMk/>
            <pc:sldMk cId="2160173944" sldId="280"/>
            <ac:cxnSpMk id="43" creationId="{D891E407-403B-4764-86C9-33A56D3BCAA3}"/>
          </ac:cxnSpMkLst>
        </pc:cxnChg>
        <pc:cxnChg chg="add del">
          <ac:chgData name="Marek Czyszczoń" userId="16c79facf8b7dd32" providerId="LiveId" clId="{52C4A643-237D-4227-93FB-1A12ACBA7793}" dt="2022-05-08T20:07:38.894" v="360" actId="26606"/>
          <ac:cxnSpMkLst>
            <pc:docMk/>
            <pc:sldMk cId="2160173944" sldId="280"/>
            <ac:cxnSpMk id="50" creationId="{38FB9660-F42F-4313-BBC4-47C007FE484C}"/>
          </ac:cxnSpMkLst>
        </pc:cxnChg>
        <pc:cxnChg chg="add del">
          <ac:chgData name="Marek Czyszczoń" userId="16c79facf8b7dd32" providerId="LiveId" clId="{52C4A643-237D-4227-93FB-1A12ACBA7793}" dt="2022-05-08T20:07:38.894" v="360" actId="26606"/>
          <ac:cxnSpMkLst>
            <pc:docMk/>
            <pc:sldMk cId="2160173944" sldId="280"/>
            <ac:cxnSpMk id="57" creationId="{E126E481-B945-4179-BD79-05E96E9B29E1}"/>
          </ac:cxnSpMkLst>
        </pc:cxnChg>
      </pc:sldChg>
      <pc:sldChg chg="addSp delSp modSp new mod modTransition setBg addAnim delAnim">
        <pc:chgData name="Marek Czyszczoń" userId="16c79facf8b7dd32" providerId="LiveId" clId="{52C4A643-237D-4227-93FB-1A12ACBA7793}" dt="2022-05-09T21:25:12.270" v="873"/>
        <pc:sldMkLst>
          <pc:docMk/>
          <pc:sldMk cId="586761299" sldId="281"/>
        </pc:sldMkLst>
        <pc:spChg chg="mod ord">
          <ac:chgData name="Marek Czyszczoń" userId="16c79facf8b7dd32" providerId="LiveId" clId="{52C4A643-237D-4227-93FB-1A12ACBA7793}" dt="2022-05-09T21:05:02.706" v="589" actId="20577"/>
          <ac:spMkLst>
            <pc:docMk/>
            <pc:sldMk cId="586761299" sldId="281"/>
            <ac:spMk id="2" creationId="{C605D050-F2A5-8666-0674-7DDACFFCEB48}"/>
          </ac:spMkLst>
        </pc:spChg>
        <pc:spChg chg="del">
          <ac:chgData name="Marek Czyszczoń" userId="16c79facf8b7dd32" providerId="LiveId" clId="{52C4A643-237D-4227-93FB-1A12ACBA7793}" dt="2022-05-08T19:55:11.703" v="267" actId="478"/>
          <ac:spMkLst>
            <pc:docMk/>
            <pc:sldMk cId="586761299" sldId="281"/>
            <ac:spMk id="3" creationId="{DE14B9E6-B455-1773-686E-7715DA14D2EC}"/>
          </ac:spMkLst>
        </pc:spChg>
        <pc:spChg chg="add mod">
          <ac:chgData name="Marek Czyszczoń" userId="16c79facf8b7dd32" providerId="LiveId" clId="{52C4A643-237D-4227-93FB-1A12ACBA7793}" dt="2022-05-09T21:08:14.909" v="636" actId="20577"/>
          <ac:spMkLst>
            <pc:docMk/>
            <pc:sldMk cId="586761299" sldId="281"/>
            <ac:spMk id="7" creationId="{8330DBB5-38A2-1866-8F4A-7F4C6DF81C92}"/>
          </ac:spMkLst>
        </pc:spChg>
        <pc:spChg chg="add del">
          <ac:chgData name="Marek Czyszczoń" userId="16c79facf8b7dd32" providerId="LiveId" clId="{52C4A643-237D-4227-93FB-1A12ACBA7793}" dt="2022-05-08T19:56:52.898" v="280" actId="26606"/>
          <ac:spMkLst>
            <pc:docMk/>
            <pc:sldMk cId="586761299" sldId="281"/>
            <ac:spMk id="9" creationId="{D4771268-CB57-404A-9271-370EB28F6090}"/>
          </ac:spMkLst>
        </pc:spChg>
        <pc:spChg chg="add del">
          <ac:chgData name="Marek Czyszczoń" userId="16c79facf8b7dd32" providerId="LiveId" clId="{52C4A643-237D-4227-93FB-1A12ACBA7793}" dt="2022-05-08T19:56:19.890" v="274" actId="26606"/>
          <ac:spMkLst>
            <pc:docMk/>
            <pc:sldMk cId="586761299" sldId="281"/>
            <ac:spMk id="14" creationId="{D4771268-CB57-404A-9271-370EB28F6090}"/>
          </ac:spMkLst>
        </pc:spChg>
        <pc:spChg chg="add del">
          <ac:chgData name="Marek Czyszczoń" userId="16c79facf8b7dd32" providerId="LiveId" clId="{52C4A643-237D-4227-93FB-1A12ACBA7793}" dt="2022-05-08T19:56:29.383" v="277" actId="26606"/>
          <ac:spMkLst>
            <pc:docMk/>
            <pc:sldMk cId="586761299" sldId="281"/>
            <ac:spMk id="16" creationId="{B547373F-AF2E-4907-B442-9F902B387FD0}"/>
          </ac:spMkLst>
        </pc:spChg>
        <pc:spChg chg="add del">
          <ac:chgData name="Marek Czyszczoń" userId="16c79facf8b7dd32" providerId="LiveId" clId="{52C4A643-237D-4227-93FB-1A12ACBA7793}" dt="2022-05-08T19:56:52.881" v="279" actId="26606"/>
          <ac:spMkLst>
            <pc:docMk/>
            <pc:sldMk cId="586761299" sldId="281"/>
            <ac:spMk id="18" creationId="{D4771268-CB57-404A-9271-370EB28F6090}"/>
          </ac:spMkLst>
        </pc:spChg>
        <pc:spChg chg="add">
          <ac:chgData name="Marek Czyszczoń" userId="16c79facf8b7dd32" providerId="LiveId" clId="{52C4A643-237D-4227-93FB-1A12ACBA7793}" dt="2022-05-08T19:56:52.898" v="280" actId="26606"/>
          <ac:spMkLst>
            <pc:docMk/>
            <pc:sldMk cId="586761299" sldId="281"/>
            <ac:spMk id="20" creationId="{C6B158B5-50B5-4927-A367-7C9F3AFE5DCB}"/>
          </ac:spMkLst>
        </pc:spChg>
        <pc:spChg chg="add">
          <ac:chgData name="Marek Czyszczoń" userId="16c79facf8b7dd32" providerId="LiveId" clId="{52C4A643-237D-4227-93FB-1A12ACBA7793}" dt="2022-05-08T19:56:52.898" v="280" actId="26606"/>
          <ac:spMkLst>
            <pc:docMk/>
            <pc:sldMk cId="586761299" sldId="281"/>
            <ac:spMk id="21" creationId="{B01367A3-F670-4BD9-9972-F7E97FC227ED}"/>
          </ac:spMkLst>
        </pc:spChg>
        <pc:spChg chg="add">
          <ac:chgData name="Marek Czyszczoń" userId="16c79facf8b7dd32" providerId="LiveId" clId="{52C4A643-237D-4227-93FB-1A12ACBA7793}" dt="2022-05-08T19:56:52.898" v="280" actId="26606"/>
          <ac:spMkLst>
            <pc:docMk/>
            <pc:sldMk cId="586761299" sldId="281"/>
            <ac:spMk id="22" creationId="{38C3DB02-606C-40EC-8381-7A29A1ADFAE7}"/>
          </ac:spMkLst>
        </pc:spChg>
        <pc:picChg chg="add mod">
          <ac:chgData name="Marek Czyszczoń" userId="16c79facf8b7dd32" providerId="LiveId" clId="{52C4A643-237D-4227-93FB-1A12ACBA7793}" dt="2022-05-08T19:56:52.898" v="280" actId="26606"/>
          <ac:picMkLst>
            <pc:docMk/>
            <pc:sldMk cId="586761299" sldId="281"/>
            <ac:picMk id="4" creationId="{24A4F8C5-52BD-CF0E-53B3-2F4F648604FD}"/>
          </ac:picMkLst>
        </pc:picChg>
      </pc:sldChg>
      <pc:sldChg chg="addSp modSp new mod modTransition setBg">
        <pc:chgData name="Marek Czyszczoń" userId="16c79facf8b7dd32" providerId="LiveId" clId="{52C4A643-237D-4227-93FB-1A12ACBA7793}" dt="2022-05-09T21:25:12.270" v="873"/>
        <pc:sldMkLst>
          <pc:docMk/>
          <pc:sldMk cId="1386719321" sldId="282"/>
        </pc:sldMkLst>
        <pc:spChg chg="mod">
          <ac:chgData name="Marek Czyszczoń" userId="16c79facf8b7dd32" providerId="LiveId" clId="{52C4A643-237D-4227-93FB-1A12ACBA7793}" dt="2022-05-09T21:08:44.092" v="637" actId="26606"/>
          <ac:spMkLst>
            <pc:docMk/>
            <pc:sldMk cId="1386719321" sldId="282"/>
            <ac:spMk id="2" creationId="{309451DB-3FFC-387D-A8ED-2AB068877BDB}"/>
          </ac:spMkLst>
        </pc:spChg>
        <pc:spChg chg="mod">
          <ac:chgData name="Marek Czyszczoń" userId="16c79facf8b7dd32" providerId="LiveId" clId="{52C4A643-237D-4227-93FB-1A12ACBA7793}" dt="2022-05-09T21:21:53.432" v="854" actId="20577"/>
          <ac:spMkLst>
            <pc:docMk/>
            <pc:sldMk cId="1386719321" sldId="282"/>
            <ac:spMk id="3" creationId="{EEFA21CE-BA59-F87D-0895-4431017311CF}"/>
          </ac:spMkLst>
        </pc:spChg>
        <pc:spChg chg="add">
          <ac:chgData name="Marek Czyszczoń" userId="16c79facf8b7dd32" providerId="LiveId" clId="{52C4A643-237D-4227-93FB-1A12ACBA7793}" dt="2022-05-09T21:08:44.092" v="637" actId="26606"/>
          <ac:spMkLst>
            <pc:docMk/>
            <pc:sldMk cId="1386719321" sldId="282"/>
            <ac:spMk id="8" creationId="{C7FA33FF-088D-4F16-95A2-2C64D353DEA8}"/>
          </ac:spMkLst>
        </pc:spChg>
        <pc:spChg chg="add">
          <ac:chgData name="Marek Czyszczoń" userId="16c79facf8b7dd32" providerId="LiveId" clId="{52C4A643-237D-4227-93FB-1A12ACBA7793}" dt="2022-05-09T21:08:44.092" v="637" actId="26606"/>
          <ac:spMkLst>
            <pc:docMk/>
            <pc:sldMk cId="1386719321" sldId="282"/>
            <ac:spMk id="10" creationId="{A376EFB1-01CF-419F-ABF1-2AF02BBFCBD1}"/>
          </ac:spMkLst>
        </pc:spChg>
        <pc:spChg chg="add">
          <ac:chgData name="Marek Czyszczoń" userId="16c79facf8b7dd32" providerId="LiveId" clId="{52C4A643-237D-4227-93FB-1A12ACBA7793}" dt="2022-05-09T21:08:44.092" v="637" actId="26606"/>
          <ac:spMkLst>
            <pc:docMk/>
            <pc:sldMk cId="1386719321" sldId="282"/>
            <ac:spMk id="12" creationId="{FF9DEA15-78BD-4750-AA18-B9F28A6D5AB8}"/>
          </ac:spMkLst>
        </pc:spChg>
      </pc:sldChg>
      <pc:sldMasterChg chg="modTransition modSldLayout">
        <pc:chgData name="Marek Czyszczoń" userId="16c79facf8b7dd32" providerId="LiveId" clId="{52C4A643-237D-4227-93FB-1A12ACBA7793}" dt="2022-05-09T21:25:12.270" v="873"/>
        <pc:sldMasterMkLst>
          <pc:docMk/>
          <pc:sldMasterMk cId="2432665716" sldId="2147483648"/>
        </pc:sldMasterMkLst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1124845819" sldId="2147483649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861591588" sldId="2147483650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422720710" sldId="2147483651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433680674" sldId="2147483652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3921685171" sldId="2147483653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2283902886" sldId="2147483654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3323232703" sldId="2147483655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2727609427" sldId="2147483656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2464942102" sldId="2147483657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72396759" sldId="2147483658"/>
          </pc:sldLayoutMkLst>
        </pc:sldLayoutChg>
        <pc:sldLayoutChg chg="modTransition">
          <pc:chgData name="Marek Czyszczoń" userId="16c79facf8b7dd32" providerId="LiveId" clId="{52C4A643-237D-4227-93FB-1A12ACBA7793}" dt="2022-05-09T21:25:12.270" v="873"/>
          <pc:sldLayoutMkLst>
            <pc:docMk/>
            <pc:sldMasterMk cId="2432665716" sldId="2147483648"/>
            <pc:sldLayoutMk cId="3614943525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BDF934-0FCE-41CB-A8DA-8535DD7D0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A7B1DDD-208E-4711-9603-719EFA7D7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1FBEAD-16F9-44B0-B05E-63D7D94BA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24B25D-190F-4958-90F9-7FECFC21B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68FD56-04F5-406F-BAAF-ABE2D570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845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C5E992-5639-484A-81D4-448A8C4D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31D2334-1934-4468-8EF5-71B4A3566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8B9694-7553-4B44-8F91-DC0621779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E32DB7-3D35-4E0C-AB00-31E8C91F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B8D21A-4AA3-4FF1-9346-830642E3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96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5E329B2-6FCF-46F3-AA45-11EF12A77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E6669AB-FE8C-4139-96E4-0D37A1ECE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37D66C-C781-46CD-8C96-B379CC40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431A7F-FCD9-4669-8E6E-850FDCB2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71374E-4927-4A96-8F51-E115CEFE1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943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2BEDA5-A13C-4F40-9570-08876013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E2C9E9-B383-4FAE-A228-8F70DD7E1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BC376A-8708-4C97-BE22-6B9B2D6D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C58F22-041C-4B17-8E21-7D9C45E4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F6701D-AF71-46F6-AB61-AB1093FF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591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5A42B2-5A55-4AA5-AE10-849F66D3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0A4E60-DB32-481F-97AC-6D9C67FB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F0610EC-CF1B-40AB-8D40-582FFDD0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5BDD9A-D2B9-43CD-B3C3-C11C8C59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EFCF7F-221D-4523-B87A-22A29F66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20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034036-4205-4033-8230-39328176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4859B5-0C41-4667-873B-C5A1F99ED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5F21165-33D3-415C-A0B5-4ABB74FC8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F0B8E52-E471-4B26-BDFD-52D2CBF9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6F97B05-6E24-46F2-BDFB-826D8A05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D73725-1A64-4800-A363-26E55E8E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680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554C22-CB91-4BC6-90C6-4A28D18C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B8B999C-2275-4C01-9FED-12D8BB48B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2FA72BD-A7DA-49B5-BDC6-074091AA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A732C5F-9E39-4484-A65F-86F7C2055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C331D8-B3EB-494D-AB0F-7BE93989B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9538CC7-A71C-4C80-A477-C3378F4E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1C0352A-8A64-4DE0-B37E-7E5C3125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6DA57CE-C5AF-4CD2-AEB9-C43583CB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685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85ED89-37EF-421F-9806-6D626E1E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4F8E777-9A75-480D-86BA-B50B1671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AA46517-2502-428C-8D35-ED1C6A4B3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484784A-C8F6-4B39-9F37-CC52A440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902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AEF77E9-990A-474D-ACAB-FEE55524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62AF871-8CCF-4950-931A-BDE1FDE4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CE0088-1F50-4C20-AAF6-2D375F5E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232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3865A1-37E8-4AB4-8F81-73294BDB4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9114EB-CBBB-4FDB-B350-A85F974B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6B884B8-C3FE-487F-B8A7-D3AE4465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B65BDA-7701-4810-8082-2D689458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9B52E6B-6798-45AD-A928-44F34A86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A7EA557-E435-4066-9BFF-F14C53AD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609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333A17-A642-436D-96AA-06AC3B2C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EEDE04-CC01-42A3-8873-4400F9061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537DF82-E2B0-4203-BA93-DC8319AB5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129F23-1B0E-491C-92DF-77BDEF24B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B44B544-5A74-4B18-9C27-3593FED32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3EA0F2-A524-423A-B666-988E20D8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942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118843E-B860-4272-9524-30EB3DE7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62AF5E-0562-4B59-8106-09504AF2E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421C23-A83E-4BD3-865F-9EE91EA81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ECB2-4F5C-48B8-BFF3-79D9F10D90FF}" type="datetimeFigureOut">
              <a:rPr lang="pl-PL" smtClean="0"/>
              <a:t>12.05.2022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B55EB8-8D1B-402B-9787-E40A012CC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3E59E7-4F0E-4A23-910A-62FBE001E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72765-6505-4BC0-9AA5-CCDB50DA6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266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.wikipedia.org/wiki/Cep_(narz%C4%99dzie)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66FE7-B754-45EA-9934-0C83D9E8E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495" y="2575244"/>
            <a:ext cx="4637936" cy="1707502"/>
          </a:xfrm>
        </p:spPr>
        <p:txBody>
          <a:bodyPr anchor="b">
            <a:normAutofit fontScale="90000"/>
          </a:bodyPr>
          <a:lstStyle/>
          <a:p>
            <a:r>
              <a:rPr lang="pl-PL" sz="5400" dirty="0"/>
              <a:t>„Jak dawniej</a:t>
            </a:r>
            <a:br>
              <a:rPr lang="pl-PL" sz="5400" dirty="0"/>
            </a:br>
            <a:r>
              <a:rPr lang="pl-PL" sz="5400" dirty="0"/>
              <a:t>gospodarowano</a:t>
            </a:r>
            <a:r>
              <a:rPr lang="pl-PL" sz="5400" dirty="0" smtClean="0"/>
              <a:t>”</a:t>
            </a:r>
            <a:br>
              <a:rPr lang="pl-PL" sz="5400" dirty="0" smtClean="0"/>
            </a:br>
            <a:r>
              <a:rPr lang="pl-PL" sz="5400" dirty="0"/>
              <a:t/>
            </a:r>
            <a:br>
              <a:rPr lang="pl-PL" sz="5400" dirty="0"/>
            </a:br>
            <a:r>
              <a:rPr lang="pl-PL" sz="5400" dirty="0" smtClean="0"/>
              <a:t>„How </a:t>
            </a:r>
            <a:r>
              <a:rPr lang="pl-PL" sz="5400" dirty="0" err="1" smtClean="0"/>
              <a:t>did</a:t>
            </a:r>
            <a:r>
              <a:rPr lang="pl-PL" sz="5400" dirty="0" smtClean="0"/>
              <a:t> </a:t>
            </a:r>
            <a:r>
              <a:rPr lang="pl-PL" sz="5400" dirty="0" err="1" smtClean="0"/>
              <a:t>people</a:t>
            </a:r>
            <a:r>
              <a:rPr lang="pl-PL" sz="5400" dirty="0" smtClean="0"/>
              <a:t> </a:t>
            </a:r>
            <a:r>
              <a:rPr lang="pl-PL" sz="5400" dirty="0" err="1" smtClean="0"/>
              <a:t>work</a:t>
            </a:r>
            <a:r>
              <a:rPr lang="pl-PL" sz="5400" dirty="0" smtClean="0"/>
              <a:t> in the past”</a:t>
            </a:r>
            <a:endParaRPr lang="pl-PL" sz="5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B66F54F-7D3F-4E6D-ADC2-E8FC53D3C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r="14164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6307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05D050-F2A5-8666-0674-7DDACFFC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465" y="476251"/>
            <a:ext cx="4375151" cy="1051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Mł</a:t>
            </a:r>
            <a:r>
              <a:rPr lang="pl-PL" sz="5400" dirty="0">
                <a:solidFill>
                  <a:schemeClr val="bg1"/>
                </a:solidFill>
              </a:rPr>
              <a:t>o</a:t>
            </a:r>
            <a:r>
              <a:rPr lang="en-US" sz="5400" dirty="0" err="1">
                <a:solidFill>
                  <a:schemeClr val="bg1"/>
                </a:solidFill>
              </a:rPr>
              <a:t>ckarnia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2" descr="MŁOCARNIA, MŁOCKARNIA, MASZYNA DO MŁÓCENIA ZBOŻA - 7482680244 - oficjalne  archiwum Allegro">
            <a:extLst>
              <a:ext uri="{FF2B5EF4-FFF2-40B4-BE49-F238E27FC236}">
                <a16:creationId xmlns:a16="http://schemas.microsoft.com/office/drawing/2014/main" id="{24A4F8C5-52BD-CF0E-53B3-2F4F64860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33365" b="-2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17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30DBB5-38A2-1866-8F4A-7F4C6DF81C92}"/>
              </a:ext>
            </a:extLst>
          </p:cNvPr>
          <p:cNvSpPr txBox="1"/>
          <p:nvPr/>
        </p:nvSpPr>
        <p:spPr>
          <a:xfrm>
            <a:off x="6270083" y="3517641"/>
            <a:ext cx="5663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i="0" dirty="0">
                <a:solidFill>
                  <a:schemeClr val="bg1"/>
                </a:solidFill>
                <a:effectLst/>
              </a:rPr>
              <a:t>Służyła do omłotu zbóż </a:t>
            </a:r>
            <a:br>
              <a:rPr lang="pl-PL" sz="3200" i="0" dirty="0">
                <a:solidFill>
                  <a:schemeClr val="bg1"/>
                </a:solidFill>
                <a:effectLst/>
              </a:rPr>
            </a:br>
            <a:r>
              <a:rPr lang="pl-PL" sz="3200" i="0" dirty="0">
                <a:solidFill>
                  <a:schemeClr val="bg1"/>
                </a:solidFill>
                <a:effectLst/>
              </a:rPr>
              <a:t>(oddzielanie ziaren zboża </a:t>
            </a:r>
            <a:br>
              <a:rPr lang="pl-PL" sz="3200" i="0" dirty="0">
                <a:solidFill>
                  <a:schemeClr val="bg1"/>
                </a:solidFill>
                <a:effectLst/>
              </a:rPr>
            </a:br>
            <a:r>
              <a:rPr lang="pl-PL" sz="3200" i="0" dirty="0">
                <a:solidFill>
                  <a:schemeClr val="bg1"/>
                </a:solidFill>
                <a:effectLst/>
              </a:rPr>
              <a:t>od kłosów)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61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B3EDCAC-E2A5-4DE8-5481-07DA2A9F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465" y="397289"/>
            <a:ext cx="4375151" cy="133799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</a:rPr>
              <a:t>Wie</a:t>
            </a:r>
            <a:r>
              <a:rPr lang="pl-PL" sz="5400" smtClean="0">
                <a:solidFill>
                  <a:schemeClr val="bg1"/>
                </a:solidFill>
              </a:rPr>
              <a:t>j</a:t>
            </a:r>
            <a:r>
              <a:rPr lang="en-US" sz="5400" smtClean="0">
                <a:solidFill>
                  <a:schemeClr val="bg1"/>
                </a:solidFill>
              </a:rPr>
              <a:t>nia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9218" name="Picture 2" descr="Przetwórstwo zbóż i okopowych">
            <a:extLst>
              <a:ext uri="{FF2B5EF4-FFF2-40B4-BE49-F238E27FC236}">
                <a16:creationId xmlns:a16="http://schemas.microsoft.com/office/drawing/2014/main" id="{CC92FA8E-BFEB-DAE6-D000-713A85BEBA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1" r="11696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0338DD8-65E1-3AF5-5F3A-3BA3A4F447C5}"/>
              </a:ext>
            </a:extLst>
          </p:cNvPr>
          <p:cNvSpPr txBox="1"/>
          <p:nvPr/>
        </p:nvSpPr>
        <p:spPr>
          <a:xfrm>
            <a:off x="7558742" y="3862873"/>
            <a:ext cx="3303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Służyła do oddzielenia </a:t>
            </a:r>
          </a:p>
          <a:p>
            <a:pPr algn="ctr"/>
            <a:r>
              <a:rPr lang="pl-PL" sz="3200" dirty="0">
                <a:solidFill>
                  <a:schemeClr val="bg1"/>
                </a:solidFill>
              </a:rPr>
              <a:t>ziarna od plew</a:t>
            </a:r>
          </a:p>
        </p:txBody>
      </p:sp>
    </p:spTree>
    <p:extLst>
      <p:ext uri="{BB962C8B-B14F-4D97-AF65-F5344CB8AC3E}">
        <p14:creationId xmlns:p14="http://schemas.microsoft.com/office/powerpoint/2010/main" val="4216340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61CEBA-B1AB-DBA1-4F09-E6BAF476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138199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Przygotowanie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mąki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az 3" descr="Obraz zawierający wewnątrz, osoba, podłoże&#10;&#10;Opis wygenerowany automatycznie">
            <a:extLst>
              <a:ext uri="{FF2B5EF4-FFF2-40B4-BE49-F238E27FC236}">
                <a16:creationId xmlns:a16="http://schemas.microsoft.com/office/drawing/2014/main" id="{D56B563F-36AC-DDF8-483C-12E94488F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7790" y="446809"/>
            <a:ext cx="6447188" cy="5891646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805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ytuł 1">
            <a:extLst>
              <a:ext uri="{FF2B5EF4-FFF2-40B4-BE49-F238E27FC236}">
                <a16:creationId xmlns:a16="http://schemas.microsoft.com/office/drawing/2014/main" id="{9191EB5B-1F77-3A99-D1D4-FC307000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1"/>
            <a:ext cx="3657600" cy="883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Żarna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8" name="Picture 4" descr="Zobacz obraz źródłowy">
            <a:extLst>
              <a:ext uri="{FF2B5EF4-FFF2-40B4-BE49-F238E27FC236}">
                <a16:creationId xmlns:a16="http://schemas.microsoft.com/office/drawing/2014/main" id="{D2EE8812-5D3B-6B9F-4CF0-91032B4EB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36209" y="441000"/>
            <a:ext cx="6422701" cy="597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D090B53-572D-A415-B69D-443108CFBFF6}"/>
              </a:ext>
            </a:extLst>
          </p:cNvPr>
          <p:cNvSpPr txBox="1"/>
          <p:nvPr/>
        </p:nvSpPr>
        <p:spPr>
          <a:xfrm>
            <a:off x="7977673" y="4320073"/>
            <a:ext cx="3303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Domowy młynek do zboża</a:t>
            </a:r>
          </a:p>
        </p:txBody>
      </p:sp>
    </p:spTree>
    <p:extLst>
      <p:ext uri="{BB962C8B-B14F-4D97-AF65-F5344CB8AC3E}">
        <p14:creationId xmlns:p14="http://schemas.microsoft.com/office/powerpoint/2010/main" val="1359865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969B1F-8F88-127B-73EE-62B793386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1"/>
            <a:ext cx="3657600" cy="19223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Narzędzia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 </a:t>
            </a:r>
            <a:r>
              <a:rPr lang="pl-P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pracy</a:t>
            </a:r>
            <a:br>
              <a:rPr lang="pl-P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pl-P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mąk</a:t>
            </a:r>
            <a:r>
              <a:rPr lang="pl-P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ą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9676B08B-F5D4-96E1-FC98-38E9DB23210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9398" y="401353"/>
            <a:ext cx="6048000" cy="601920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173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6E8CCD-9CE1-4174-B99E-FE9E842D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1"/>
            <a:ext cx="3657600" cy="914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Tartakomłyn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Młynotartak z Chyżnego - MAŁOPOLSKA TO GO">
            <a:extLst>
              <a:ext uri="{FF2B5EF4-FFF2-40B4-BE49-F238E27FC236}">
                <a16:creationId xmlns:a16="http://schemas.microsoft.com/office/drawing/2014/main" id="{FD5FF733-84B4-45BA-85FA-79B50D3C6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444662" y="1589780"/>
            <a:ext cx="6553545" cy="368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0" name="Straight Connector 13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76F6F-B3F8-6CA8-F4F2-330D9BAB23AE}"/>
              </a:ext>
            </a:extLst>
          </p:cNvPr>
          <p:cNvSpPr txBox="1"/>
          <p:nvPr/>
        </p:nvSpPr>
        <p:spPr>
          <a:xfrm>
            <a:off x="7977673" y="4320073"/>
            <a:ext cx="3303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Młyn </a:t>
            </a:r>
          </a:p>
          <a:p>
            <a:pPr algn="ctr"/>
            <a:r>
              <a:rPr lang="pl-PL" sz="3200" dirty="0"/>
              <a:t>napędzany wodą</a:t>
            </a:r>
          </a:p>
        </p:txBody>
      </p:sp>
    </p:spTree>
    <p:extLst>
      <p:ext uri="{BB962C8B-B14F-4D97-AF65-F5344CB8AC3E}">
        <p14:creationId xmlns:p14="http://schemas.microsoft.com/office/powerpoint/2010/main" val="4195847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8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0176D4A-FB3F-4E66-A903-A4EC8D3F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1"/>
            <a:ext cx="3657600" cy="7897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Młyn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Obraz zawierający podłoże, wewnątrz, drewniane, drewno&#10;&#10;Opis wygenerowany automatycznie">
            <a:extLst>
              <a:ext uri="{FF2B5EF4-FFF2-40B4-BE49-F238E27FC236}">
                <a16:creationId xmlns:a16="http://schemas.microsoft.com/office/drawing/2014/main" id="{5F00581D-3633-4465-9B58-2CA2A5C04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21886"/>
          <a:stretch/>
        </p:blipFill>
        <p:spPr bwMode="auto">
          <a:xfrm>
            <a:off x="707945" y="492573"/>
            <a:ext cx="6026978" cy="58807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5" name="Straight Connector 8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486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8" name="Straight Connector 13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0" name="Rectangle 13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837BF0C-DCD9-4D4F-974A-AAD1704C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Piec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dawnej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izbie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094" name="Straight Connector 13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ematyczna ścieżka zwiedzania - Skansenova">
            <a:extLst>
              <a:ext uri="{FF2B5EF4-FFF2-40B4-BE49-F238E27FC236}">
                <a16:creationId xmlns:a16="http://schemas.microsoft.com/office/drawing/2014/main" id="{0B40BF7A-BAFB-420F-A570-C4EA5E98F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4" r="-1" b="20250"/>
          <a:stretch/>
        </p:blipFill>
        <p:spPr bwMode="auto">
          <a:xfrm>
            <a:off x="895329" y="2427541"/>
            <a:ext cx="1034624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69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F1C0250-183A-7A78-49BB-4EE0B796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Wypiek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chleba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osoba, wewnątrz, grupa, rodzina&#10;&#10;Opis wygenerowany automatycznie">
            <a:extLst>
              <a:ext uri="{FF2B5EF4-FFF2-40B4-BE49-F238E27FC236}">
                <a16:creationId xmlns:a16="http://schemas.microsoft.com/office/drawing/2014/main" id="{B37FEDB3-5C71-7DCE-5741-F02058BF48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842"/>
          <a:stretch/>
        </p:blipFill>
        <p:spPr>
          <a:xfrm>
            <a:off x="358404" y="2426818"/>
            <a:ext cx="5402242" cy="3997637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osoba, mężczyzna&#10;&#10;Opis wygenerowany automatycznie">
            <a:extLst>
              <a:ext uri="{FF2B5EF4-FFF2-40B4-BE49-F238E27FC236}">
                <a16:creationId xmlns:a16="http://schemas.microsoft.com/office/drawing/2014/main" id="{CBCAB9C3-C852-B7CA-A450-751642B79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-2" b="8166"/>
          <a:stretch/>
        </p:blipFill>
        <p:spPr>
          <a:xfrm>
            <a:off x="6472338" y="2426818"/>
            <a:ext cx="540138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6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9451DB-3FFC-387D-A8ED-2AB06887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Źródła: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FA21CE-BA59-F87D-0895-443101731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https://skansenova.pl/</a:t>
            </a:r>
          </a:p>
          <a:p>
            <a:pPr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https://zwrot.cz/2020/10/w-piosku-mlocono-krzyce-dawna-odmiane-zyta/</a:t>
            </a:r>
          </a:p>
          <a:p>
            <a:pPr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Żarna rotacyjne jako domowe młynki zboża (24ikp.pl)</a:t>
            </a:r>
          </a:p>
          <a:p>
            <a:pPr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https://podhalanka.pl/</a:t>
            </a:r>
          </a:p>
          <a:p>
            <a:pPr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http://winsko-historia.pl/</a:t>
            </a:r>
          </a:p>
          <a:p>
            <a:pPr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https://www.laliny.hekko24.pl/</a:t>
            </a:r>
          </a:p>
          <a:p>
            <a:pPr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https://bilgorajska.pl/</a:t>
            </a:r>
          </a:p>
          <a:p>
            <a:pPr>
              <a:spcAft>
                <a:spcPts val="8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moskole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mamcorki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bukrety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…” </a:t>
            </a: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Orawski Park Etnograficzny w Zubrzycy Górnej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19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F26192-5AE8-4945-A0D3-C53A3F15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234" y="606490"/>
            <a:ext cx="4087306" cy="8274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dirty="0" err="1"/>
              <a:t>Orka</a:t>
            </a:r>
            <a:endParaRPr lang="en-US" sz="5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az 7" descr="Obraz zawierający zewnętrzne, trawa, koń, pole&#10;&#10;Opis wygenerowany automatycznie">
            <a:extLst>
              <a:ext uri="{FF2B5EF4-FFF2-40B4-BE49-F238E27FC236}">
                <a16:creationId xmlns:a16="http://schemas.microsoft.com/office/drawing/2014/main" id="{E2EFA268-BCB4-4ED8-8891-0644DAE74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7246" r="11398"/>
          <a:stretch/>
        </p:blipFill>
        <p:spPr>
          <a:xfrm>
            <a:off x="1" y="298173"/>
            <a:ext cx="7028495" cy="6361043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2A98C1D-3851-3FD0-D8AC-6082940E4CEC}"/>
              </a:ext>
            </a:extLst>
          </p:cNvPr>
          <p:cNvSpPr txBox="1"/>
          <p:nvPr/>
        </p:nvSpPr>
        <p:spPr>
          <a:xfrm>
            <a:off x="7623234" y="3918857"/>
            <a:ext cx="3638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Przygotowanie</a:t>
            </a:r>
            <a:br>
              <a:rPr lang="pl-PL" sz="3200" dirty="0"/>
            </a:br>
            <a:r>
              <a:rPr lang="pl-PL" sz="3200" dirty="0"/>
              <a:t>pola</a:t>
            </a:r>
            <a:br>
              <a:rPr lang="pl-PL" sz="3200" dirty="0"/>
            </a:br>
            <a:r>
              <a:rPr lang="pl-PL" sz="3200" dirty="0"/>
              <a:t>pod zasiew</a:t>
            </a:r>
          </a:p>
        </p:txBody>
      </p:sp>
    </p:spTree>
    <p:extLst>
      <p:ext uri="{BB962C8B-B14F-4D97-AF65-F5344CB8AC3E}">
        <p14:creationId xmlns:p14="http://schemas.microsoft.com/office/powerpoint/2010/main" val="726820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4FF205-3983-41EB-9285-8108E58B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0" y="5039138"/>
            <a:ext cx="4087306" cy="842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/>
              <a:t>Bronowanie</a:t>
            </a:r>
            <a:endParaRPr lang="en-US" sz="5400" dirty="0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tekst, koń, zewnętrzne, podłoże&#10;&#10;Opis wygenerowany automatycznie">
            <a:extLst>
              <a:ext uri="{FF2B5EF4-FFF2-40B4-BE49-F238E27FC236}">
                <a16:creationId xmlns:a16="http://schemas.microsoft.com/office/drawing/2014/main" id="{8EF1F2A9-A2CE-4BE8-B7BD-712E9F2CE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55" r="-334" b="9855"/>
          <a:stretch/>
        </p:blipFill>
        <p:spPr>
          <a:xfrm>
            <a:off x="1" y="675860"/>
            <a:ext cx="9143999" cy="550627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99F6945-45D2-F9FD-BC5C-24A5A3CB68B8}"/>
              </a:ext>
            </a:extLst>
          </p:cNvPr>
          <p:cNvSpPr txBox="1"/>
          <p:nvPr/>
        </p:nvSpPr>
        <p:spPr>
          <a:xfrm>
            <a:off x="8072007" y="1446245"/>
            <a:ext cx="3638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Przygotowanie</a:t>
            </a:r>
            <a:br>
              <a:rPr lang="pl-PL" sz="3200" dirty="0"/>
            </a:br>
            <a:r>
              <a:rPr lang="pl-PL" sz="3200" dirty="0"/>
              <a:t>pola</a:t>
            </a:r>
            <a:br>
              <a:rPr lang="pl-PL" sz="3200" dirty="0"/>
            </a:br>
            <a:r>
              <a:rPr lang="pl-PL" sz="3200" dirty="0"/>
              <a:t>pod zasiew</a:t>
            </a:r>
          </a:p>
        </p:txBody>
      </p:sp>
    </p:spTree>
    <p:extLst>
      <p:ext uri="{BB962C8B-B14F-4D97-AF65-F5344CB8AC3E}">
        <p14:creationId xmlns:p14="http://schemas.microsoft.com/office/powerpoint/2010/main" val="257464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694791-DF31-4696-93B3-AF89ECDC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533" y="519545"/>
            <a:ext cx="4087306" cy="154824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5400" dirty="0"/>
              <a:t>Zasiewanie</a:t>
            </a:r>
            <a:br>
              <a:rPr lang="pl-PL" sz="5400" dirty="0"/>
            </a:br>
            <a:r>
              <a:rPr lang="pl-PL" sz="5400" dirty="0"/>
              <a:t>pola</a:t>
            </a:r>
            <a:endParaRPr lang="en-US" sz="5400" dirty="0"/>
          </a:p>
        </p:txBody>
      </p:sp>
      <p:sp>
        <p:nvSpPr>
          <p:cNvPr id="2061" name="Freeform: Shape 19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Jak było dawniej">
            <a:extLst>
              <a:ext uri="{FF2B5EF4-FFF2-40B4-BE49-F238E27FC236}">
                <a16:creationId xmlns:a16="http://schemas.microsoft.com/office/drawing/2014/main" id="{287B0493-8C64-F5E8-4CF7-4ED2162B2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b="168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78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grupa, osoba, stare&#10;&#10;Opis wygenerowany automatycznie">
            <a:extLst>
              <a:ext uri="{FF2B5EF4-FFF2-40B4-BE49-F238E27FC236}">
                <a16:creationId xmlns:a16="http://schemas.microsoft.com/office/drawing/2014/main" id="{DA3F1C3C-75CA-40E7-907D-34D340E68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3" b="4997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CC62C6F-1F63-4541-9F16-6808760D1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69340"/>
            <a:ext cx="2917823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Żniwa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70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224991-9338-4C2E-BC1E-273CAA63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119480"/>
            <a:ext cx="2804965" cy="6983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Żniwa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Jak sie piyrwej żniwowało">
            <a:extLst>
              <a:ext uri="{FF2B5EF4-FFF2-40B4-BE49-F238E27FC236}">
                <a16:creationId xmlns:a16="http://schemas.microsoft.com/office/drawing/2014/main" id="{F2077A6B-7FA7-BEED-D61D-3DEFCB9F8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r="21514" b="-1"/>
          <a:stretch/>
        </p:blipFill>
        <p:spPr bwMode="auto"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tekst, trawa, zewnętrzne, pole&#10;&#10;Opis wygenerowany automatycznie">
            <a:extLst>
              <a:ext uri="{FF2B5EF4-FFF2-40B4-BE49-F238E27FC236}">
                <a16:creationId xmlns:a16="http://schemas.microsoft.com/office/drawing/2014/main" id="{956D2BE3-43E2-40C5-8B1E-0501E686B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r="7959" b="1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514939D-7115-1F9D-C9DF-46C69A0C538C}"/>
              </a:ext>
            </a:extLst>
          </p:cNvPr>
          <p:cNvSpPr txBox="1"/>
          <p:nvPr/>
        </p:nvSpPr>
        <p:spPr>
          <a:xfrm>
            <a:off x="3526971" y="5763261"/>
            <a:ext cx="561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Układanie zboża w snopki</a:t>
            </a:r>
          </a:p>
        </p:txBody>
      </p:sp>
    </p:spTree>
    <p:extLst>
      <p:ext uri="{BB962C8B-B14F-4D97-AF65-F5344CB8AC3E}">
        <p14:creationId xmlns:p14="http://schemas.microsoft.com/office/powerpoint/2010/main" val="2161050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zewnętrzne, koń, trawa&#10;&#10;Opis wygenerowany automatycznie">
            <a:extLst>
              <a:ext uri="{FF2B5EF4-FFF2-40B4-BE49-F238E27FC236}">
                <a16:creationId xmlns:a16="http://schemas.microsoft.com/office/drawing/2014/main" id="{EC6F2ECF-4254-967E-BBDF-7FF180757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8" b="849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0E4E596-0697-FAB4-34D9-D09763D096D3}"/>
              </a:ext>
            </a:extLst>
          </p:cNvPr>
          <p:cNvSpPr txBox="1">
            <a:spLocks/>
          </p:cNvSpPr>
          <p:nvPr/>
        </p:nvSpPr>
        <p:spPr>
          <a:xfrm>
            <a:off x="0" y="5469340"/>
            <a:ext cx="2836506" cy="752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Żniwa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65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61CEBA-B1AB-DBA1-4F09-E6BAF476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848" y="509258"/>
            <a:ext cx="4375151" cy="966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Cep</a:t>
            </a:r>
          </a:p>
        </p:txBody>
      </p:sp>
      <p:pic>
        <p:nvPicPr>
          <p:cNvPr id="4100" name="Picture 4" descr="Obraz zawierający ściana, wewnątrz&#10;&#10;Opis wygenerowany automatycznie">
            <a:extLst>
              <a:ext uri="{FF2B5EF4-FFF2-40B4-BE49-F238E27FC236}">
                <a16:creationId xmlns:a16="http://schemas.microsoft.com/office/drawing/2014/main" id="{3173AC99-BBC6-2861-8CE0-63C826675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9" r="1297" b="2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AB96163-4A6E-398E-DB9D-560B71B4B43E}"/>
              </a:ext>
            </a:extLst>
          </p:cNvPr>
          <p:cNvSpPr txBox="1"/>
          <p:nvPr/>
        </p:nvSpPr>
        <p:spPr>
          <a:xfrm>
            <a:off x="6096000" y="3209593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R</a:t>
            </a:r>
            <a:r>
              <a:rPr lang="pl-PL" sz="3200" b="0" i="0" u="none" strike="noStrike" dirty="0">
                <a:solidFill>
                  <a:schemeClr val="bg1"/>
                </a:solidFill>
                <a:effectLst/>
              </a:rPr>
              <a:t>ęczne</a:t>
            </a:r>
          </a:p>
          <a:p>
            <a:pPr algn="ctr"/>
            <a:r>
              <a:rPr lang="pl-PL" sz="3200" b="0" i="0" u="none" strike="noStrike" dirty="0">
                <a:solidFill>
                  <a:schemeClr val="bg1"/>
                </a:solidFill>
                <a:effectLst/>
              </a:rPr>
              <a:t>młócenia zboża</a:t>
            </a:r>
            <a:endParaRPr lang="pl-PL" sz="3200" b="0" i="0" u="none" strike="noStrike" dirty="0">
              <a:solidFill>
                <a:schemeClr val="bg1"/>
              </a:solidFill>
              <a:effectLst/>
              <a:hlinkClick r:id="rId5" tooltip="pl.wikipedia.org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762452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A196A7-A303-6563-5D10-F5635553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465" y="481266"/>
            <a:ext cx="4375151" cy="16904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Młócenie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zboża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2" descr="Obraz zawierający zewnętrzne, trawa, niebo, stare&#10;&#10;Opis wygenerowany automatycznie">
            <a:extLst>
              <a:ext uri="{FF2B5EF4-FFF2-40B4-BE49-F238E27FC236}">
                <a16:creationId xmlns:a16="http://schemas.microsoft.com/office/drawing/2014/main" id="{75223E36-1855-5E6E-05CF-A32E3A67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23826" b="-1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60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95</Words>
  <Application>Microsoft Office PowerPoint</Application>
  <PresentationFormat>Panoramiczny</PresentationFormat>
  <Paragraphs>38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Motyw pakietu Office</vt:lpstr>
      <vt:lpstr>„Jak dawniej gospodarowano”  „How did people work in the past”</vt:lpstr>
      <vt:lpstr>Orka</vt:lpstr>
      <vt:lpstr>Bronowanie</vt:lpstr>
      <vt:lpstr>Zasiewanie pola</vt:lpstr>
      <vt:lpstr>Żniwa</vt:lpstr>
      <vt:lpstr>Żniwa</vt:lpstr>
      <vt:lpstr>Prezentacja programu PowerPoint</vt:lpstr>
      <vt:lpstr>Cep</vt:lpstr>
      <vt:lpstr>Młócenie zboża</vt:lpstr>
      <vt:lpstr>Młockarnia</vt:lpstr>
      <vt:lpstr>Wiejnia</vt:lpstr>
      <vt:lpstr>Przygotowanie mąki</vt:lpstr>
      <vt:lpstr>Żarna</vt:lpstr>
      <vt:lpstr>Narzędzia  do pracy z mąką</vt:lpstr>
      <vt:lpstr>Tartakomłyn</vt:lpstr>
      <vt:lpstr>Młyn</vt:lpstr>
      <vt:lpstr>Piec w dawnej izbie</vt:lpstr>
      <vt:lpstr>Wypiek chleba</vt:lpstr>
      <vt:lpstr>Źródła: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Czyszczoń</dc:creator>
  <cp:lastModifiedBy>Agata</cp:lastModifiedBy>
  <cp:revision>3</cp:revision>
  <dcterms:created xsi:type="dcterms:W3CDTF">2022-05-02T09:09:40Z</dcterms:created>
  <dcterms:modified xsi:type="dcterms:W3CDTF">2022-05-12T12:16:16Z</dcterms:modified>
</cp:coreProperties>
</file>