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Povolanie- zamestnanie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Vypracovala: </a:t>
            </a:r>
            <a:r>
              <a:rPr lang="sk-SK" dirty="0" smtClean="0"/>
              <a:t>M</a:t>
            </a:r>
            <a:r>
              <a:rPr lang="sk-SK" dirty="0" smtClean="0"/>
              <a:t>gr. </a:t>
            </a:r>
            <a:r>
              <a:rPr lang="sk-SK" dirty="0" err="1" smtClean="0"/>
              <a:t>Mihaliková</a:t>
            </a:r>
            <a:r>
              <a:rPr lang="sk-SK" dirty="0" smtClean="0"/>
              <a:t> Anna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</a:t>
            </a:r>
            <a:r>
              <a:rPr lang="sk-SK" dirty="0" smtClean="0"/>
              <a:t>čiteľ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1400" dirty="0" smtClean="0"/>
              <a:t>Učiteľ učí žiakov, podáva im vedomosti ,učí ich zručnosti a schopnosti. So žiakmi pracuje v triede, na školskom dvore, na exkurzii, na výlete.</a:t>
            </a:r>
          </a:p>
          <a:p>
            <a:endParaRPr lang="cs-CZ" sz="1400" dirty="0"/>
          </a:p>
        </p:txBody>
      </p:sp>
      <p:pic>
        <p:nvPicPr>
          <p:cNvPr id="1027" name="Picture 3" descr="C:\Documents and Settings\Miloslav - Mihalik\Plocha\ulohy\povolanie\ucitel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286000"/>
            <a:ext cx="2619375" cy="1743075"/>
          </a:xfrm>
          <a:prstGeom prst="rect">
            <a:avLst/>
          </a:prstGeom>
          <a:noFill/>
        </p:spPr>
      </p:pic>
      <p:pic>
        <p:nvPicPr>
          <p:cNvPr id="1028" name="Picture 4" descr="C:\Documents and Settings\Miloslav - Mihalik\Plocha\ulohy\povolanie\ucit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2209800"/>
            <a:ext cx="2533650" cy="1800225"/>
          </a:xfrm>
          <a:prstGeom prst="rect">
            <a:avLst/>
          </a:prstGeom>
          <a:noFill/>
        </p:spPr>
      </p:pic>
      <p:pic>
        <p:nvPicPr>
          <p:cNvPr id="1029" name="Picture 5" descr="C:\Documents and Settings\Miloslav - Mihalik\Plocha\ulohy\povolanie\uci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0" y="4419600"/>
            <a:ext cx="2552700" cy="179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Murár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Murár muruje dom. Používa tehly, maltu, piesok, cement, štrk. Pomáhajú mu stroje: bager, domiešavač, žeriav. </a:t>
            </a:r>
            <a:endParaRPr lang="cs-CZ" dirty="0"/>
          </a:p>
        </p:txBody>
      </p:sp>
      <p:pic>
        <p:nvPicPr>
          <p:cNvPr id="2050" name="Picture 2" descr="C:\Documents and Settings\Miloslav - Mihalik\Plocha\ulohy\povolanie\mur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276600"/>
            <a:ext cx="1924050" cy="2381250"/>
          </a:xfrm>
          <a:prstGeom prst="rect">
            <a:avLst/>
          </a:prstGeom>
          <a:noFill/>
        </p:spPr>
      </p:pic>
      <p:pic>
        <p:nvPicPr>
          <p:cNvPr id="2051" name="Picture 3" descr="C:\Documents and Settings\Miloslav - Mihalik\Plocha\ulohy\povolanie\mu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4038600"/>
            <a:ext cx="3133725" cy="1457325"/>
          </a:xfrm>
          <a:prstGeom prst="rect">
            <a:avLst/>
          </a:prstGeom>
          <a:noFill/>
        </p:spPr>
      </p:pic>
      <p:pic>
        <p:nvPicPr>
          <p:cNvPr id="2052" name="Picture 4" descr="C:\Documents and Settings\Miloslav - Mihalik\Plocha\ulohy\povolanie\mu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2895600"/>
            <a:ext cx="2466975" cy="185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</a:t>
            </a:r>
            <a:r>
              <a:rPr lang="sk-SK" dirty="0" smtClean="0"/>
              <a:t>pratovačka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Upratovačka upratuje , čistí udržuje hygienicky čistý poriadok.</a:t>
            </a:r>
            <a:endParaRPr lang="cs-CZ" dirty="0"/>
          </a:p>
        </p:txBody>
      </p:sp>
      <p:pic>
        <p:nvPicPr>
          <p:cNvPr id="3074" name="Picture 2" descr="C:\Documents and Settings\Miloslav - Mihalik\Plocha\ulohy\povolanie\upr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971800"/>
            <a:ext cx="1924050" cy="2371725"/>
          </a:xfrm>
          <a:prstGeom prst="rect">
            <a:avLst/>
          </a:prstGeom>
          <a:noFill/>
        </p:spPr>
      </p:pic>
      <p:pic>
        <p:nvPicPr>
          <p:cNvPr id="3075" name="Picture 3" descr="C:\Documents and Settings\Miloslav - Mihalik\Plocha\ulohy\povolanie\up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895600"/>
            <a:ext cx="2619375" cy="2200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Požiarnik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Požiarnik hasí nebezpečný oheň a zachraňuje ľudí z horiaceho domu.</a:t>
            </a:r>
            <a:endParaRPr lang="cs-CZ" dirty="0"/>
          </a:p>
        </p:txBody>
      </p:sp>
      <p:pic>
        <p:nvPicPr>
          <p:cNvPr id="4098" name="Picture 2" descr="C:\Documents and Settings\Miloslav - Mihalik\Plocha\ulohy\povolanie\požiar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743200"/>
            <a:ext cx="2143125" cy="2133600"/>
          </a:xfrm>
          <a:prstGeom prst="rect">
            <a:avLst/>
          </a:prstGeom>
          <a:noFill/>
        </p:spPr>
      </p:pic>
      <p:pic>
        <p:nvPicPr>
          <p:cNvPr id="4099" name="Picture 3" descr="C:\Documents and Settings\Miloslav - Mihalik\Plocha\ulohy\povolanie\poz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4191000"/>
            <a:ext cx="1952625" cy="2343150"/>
          </a:xfrm>
          <a:prstGeom prst="rect">
            <a:avLst/>
          </a:prstGeom>
          <a:noFill/>
        </p:spPr>
      </p:pic>
      <p:pic>
        <p:nvPicPr>
          <p:cNvPr id="4100" name="Picture 4" descr="C:\Documents and Settings\Miloslav - Mihalik\Plocha\ulohy\povolanie\hasič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2819400"/>
            <a:ext cx="1847850" cy="2466975"/>
          </a:xfrm>
          <a:prstGeom prst="rect">
            <a:avLst/>
          </a:prstGeom>
          <a:noFill/>
        </p:spPr>
      </p:pic>
      <p:pic>
        <p:nvPicPr>
          <p:cNvPr id="4101" name="Picture 5" descr="C:\Documents and Settings\Miloslav - Mihalik\Plocha\ulohy\povolanie\has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62600" y="2133600"/>
            <a:ext cx="2628900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Kuchár- kuchárka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Kuchár varí jedlo pre žiakov v školskej jedálni, v reštaurácii.</a:t>
            </a:r>
            <a:endParaRPr lang="cs-CZ" dirty="0"/>
          </a:p>
        </p:txBody>
      </p:sp>
      <p:pic>
        <p:nvPicPr>
          <p:cNvPr id="5122" name="Picture 2" descr="C:\Documents and Settings\Miloslav - Mihalik\Plocha\ulohy\povolanie\kuchar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895600"/>
            <a:ext cx="1619250" cy="2819400"/>
          </a:xfrm>
          <a:prstGeom prst="rect">
            <a:avLst/>
          </a:prstGeom>
          <a:noFill/>
        </p:spPr>
      </p:pic>
      <p:pic>
        <p:nvPicPr>
          <p:cNvPr id="5123" name="Picture 3" descr="C:\Documents and Settings\Miloslav - Mihalik\Plocha\ulohy\povolanie\kuc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2971800"/>
            <a:ext cx="2971800" cy="2228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</a:t>
            </a:r>
            <a:r>
              <a:rPr lang="sk-SK" dirty="0" smtClean="0"/>
              <a:t>ekár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Lekár lieči chorých ľudí. Pomáha mu zdravotná sestrička.</a:t>
            </a:r>
            <a:endParaRPr lang="cs-CZ" dirty="0"/>
          </a:p>
        </p:txBody>
      </p:sp>
      <p:pic>
        <p:nvPicPr>
          <p:cNvPr id="6146" name="Picture 2" descr="C:\Documents and Settings\Miloslav - Mihalik\Plocha\ulohy\povolanie\lek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819400"/>
            <a:ext cx="2143125" cy="2143125"/>
          </a:xfrm>
          <a:prstGeom prst="rect">
            <a:avLst/>
          </a:prstGeom>
          <a:noFill/>
        </p:spPr>
      </p:pic>
      <p:pic>
        <p:nvPicPr>
          <p:cNvPr id="6147" name="Picture 3" descr="C:\Documents and Settings\Miloslav - Mihalik\Plocha\ulohy\povolanie\le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3124200"/>
            <a:ext cx="2143125" cy="2143125"/>
          </a:xfrm>
          <a:prstGeom prst="rect">
            <a:avLst/>
          </a:prstGeom>
          <a:noFill/>
        </p:spPr>
      </p:pic>
      <p:pic>
        <p:nvPicPr>
          <p:cNvPr id="6148" name="Picture 4" descr="C:\Documents and Settings\Miloslav - Mihalik\Plocha\ulohy\povolanie\lek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281940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Predavačka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Predavačka nám predá v obchode rôzne potrebné veci.</a:t>
            </a:r>
            <a:endParaRPr lang="cs-CZ" dirty="0"/>
          </a:p>
        </p:txBody>
      </p:sp>
      <p:pic>
        <p:nvPicPr>
          <p:cNvPr id="7170" name="Picture 2" descr="C:\Documents and Settings\Miloslav - Mihalik\Plocha\ulohy\povolanie\predavac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657600"/>
            <a:ext cx="2143125" cy="2133600"/>
          </a:xfrm>
          <a:prstGeom prst="rect">
            <a:avLst/>
          </a:prstGeom>
          <a:noFill/>
        </p:spPr>
      </p:pic>
      <p:pic>
        <p:nvPicPr>
          <p:cNvPr id="7171" name="Picture 3" descr="C:\Documents and Settings\Miloslav - Mihalik\Plocha\ulohy\povolanie\preda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2743200"/>
            <a:ext cx="2466975" cy="1847850"/>
          </a:xfrm>
          <a:prstGeom prst="rect">
            <a:avLst/>
          </a:prstGeom>
          <a:noFill/>
        </p:spPr>
      </p:pic>
      <p:pic>
        <p:nvPicPr>
          <p:cNvPr id="7172" name="Picture 4" descr="C:\Documents and Settings\Miloslav - Mihalik\Plocha\ulohy\povolanie\pre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4191000"/>
            <a:ext cx="2543175" cy="1800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Je to správne?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Učiteľ</a:t>
            </a:r>
          </a:p>
          <a:p>
            <a:endParaRPr lang="sk-SK" dirty="0" smtClean="0"/>
          </a:p>
          <a:p>
            <a:r>
              <a:rPr lang="sk-SK" dirty="0" smtClean="0"/>
              <a:t>Kuchár</a:t>
            </a:r>
          </a:p>
          <a:p>
            <a:endParaRPr lang="sk-SK" dirty="0" smtClean="0"/>
          </a:p>
          <a:p>
            <a:r>
              <a:rPr lang="sk-SK" dirty="0" smtClean="0"/>
              <a:t>Lekár</a:t>
            </a:r>
          </a:p>
          <a:p>
            <a:endParaRPr lang="sk-SK" dirty="0" smtClean="0"/>
          </a:p>
          <a:p>
            <a:r>
              <a:rPr lang="sk-SK" dirty="0" smtClean="0"/>
              <a:t>Predavačka</a:t>
            </a:r>
          </a:p>
          <a:p>
            <a:pPr>
              <a:buNone/>
            </a:pPr>
            <a:endParaRPr lang="sk-SK" dirty="0" smtClean="0"/>
          </a:p>
        </p:txBody>
      </p:sp>
      <p:pic>
        <p:nvPicPr>
          <p:cNvPr id="4" name="Picture 4" descr="C:\Documents and Settings\Miloslav - Mihalik\Plocha\ulohy\povolanie\pr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1219200"/>
            <a:ext cx="1395337" cy="1419225"/>
          </a:xfrm>
          <a:prstGeom prst="rect">
            <a:avLst/>
          </a:prstGeom>
          <a:noFill/>
        </p:spPr>
      </p:pic>
      <p:pic>
        <p:nvPicPr>
          <p:cNvPr id="5" name="Picture 2" descr="C:\Documents and Settings\Miloslav - Mihalik\Plocha\ulohy\povolanie\leka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2514600"/>
            <a:ext cx="1381125" cy="1381125"/>
          </a:xfrm>
          <a:prstGeom prst="rect">
            <a:avLst/>
          </a:prstGeom>
          <a:noFill/>
        </p:spPr>
      </p:pic>
      <p:pic>
        <p:nvPicPr>
          <p:cNvPr id="6" name="Picture 2" descr="C:\Documents and Settings\Miloslav - Mihalik\Plocha\ulohy\povolanie\kuchark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4038600"/>
            <a:ext cx="685800" cy="1194099"/>
          </a:xfrm>
          <a:prstGeom prst="rect">
            <a:avLst/>
          </a:prstGeom>
          <a:noFill/>
        </p:spPr>
      </p:pic>
      <p:pic>
        <p:nvPicPr>
          <p:cNvPr id="7" name="Picture 4" descr="C:\Documents and Settings\Miloslav - Mihalik\Plocha\ulohy\povolanie\ucite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3600" y="5334000"/>
            <a:ext cx="1568450" cy="1114425"/>
          </a:xfrm>
          <a:prstGeom prst="rect">
            <a:avLst/>
          </a:prstGeom>
          <a:noFill/>
        </p:spPr>
      </p:pic>
      <p:cxnSp>
        <p:nvCxnSpPr>
          <p:cNvPr id="9" name="Přímá spojovací šipka 8"/>
          <p:cNvCxnSpPr/>
          <p:nvPr/>
        </p:nvCxnSpPr>
        <p:spPr>
          <a:xfrm>
            <a:off x="1905000" y="1905000"/>
            <a:ext cx="4114800" cy="3657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>
            <a:off x="1905000" y="3048000"/>
            <a:ext cx="44196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 flipV="1">
            <a:off x="1828800" y="3124200"/>
            <a:ext cx="43434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 rot="5400000" flipH="1" flipV="1">
            <a:off x="2438400" y="2057400"/>
            <a:ext cx="3657600" cy="3048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130</Words>
  <Application>Microsoft Office PowerPoint</Application>
  <PresentationFormat>Předvádění na obrazovce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Office Theme</vt:lpstr>
      <vt:lpstr>Povolanie- zamestnanie</vt:lpstr>
      <vt:lpstr>Učiteľ</vt:lpstr>
      <vt:lpstr>Murár</vt:lpstr>
      <vt:lpstr>Upratovačka</vt:lpstr>
      <vt:lpstr>Požiarnik</vt:lpstr>
      <vt:lpstr>Kuchár- kuchárka</vt:lpstr>
      <vt:lpstr>Lekár</vt:lpstr>
      <vt:lpstr>Predavačka</vt:lpstr>
      <vt:lpstr>Je to správne?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Povolanie- zamestnanie</dc:title>
  <dc:creator/>
  <cp:lastModifiedBy>Your User Name</cp:lastModifiedBy>
  <cp:revision>9</cp:revision>
  <dcterms:created xsi:type="dcterms:W3CDTF">2006-08-16T00:00:00Z</dcterms:created>
  <dcterms:modified xsi:type="dcterms:W3CDTF">2020-03-24T17:17:42Z</dcterms:modified>
</cp:coreProperties>
</file>