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Hmyz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Vecné učenie pre 4.roč.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Vypracovala Mgr. </a:t>
            </a:r>
            <a:r>
              <a:rPr lang="sk-SK" dirty="0" err="1" smtClean="0"/>
              <a:t>Mihaliková</a:t>
            </a:r>
            <a:r>
              <a:rPr lang="sk-SK" dirty="0" smtClean="0"/>
              <a:t> Anna</a:t>
            </a:r>
          </a:p>
          <a:p>
            <a:pPr>
              <a:buNone/>
            </a:pPr>
            <a:r>
              <a:rPr lang="sk-SK" dirty="0" smtClean="0"/>
              <a:t>Spojená škola Ul. J. Kollára </a:t>
            </a:r>
            <a:r>
              <a:rPr lang="sk-SK" smtClean="0"/>
              <a:t>3</a:t>
            </a:r>
            <a:r>
              <a:rPr lang="sk-SK" smtClean="0"/>
              <a:t>,</a:t>
            </a:r>
          </a:p>
          <a:p>
            <a:pPr>
              <a:buNone/>
            </a:pPr>
            <a:r>
              <a:rPr lang="sk-SK" smtClean="0"/>
              <a:t> </a:t>
            </a:r>
            <a:r>
              <a:rPr lang="sk-SK" dirty="0" smtClean="0"/>
              <a:t>Nové Mesto nad Váhom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Nežiadúci</a:t>
            </a:r>
            <a:r>
              <a:rPr lang="sk-SK" dirty="0" smtClean="0"/>
              <a:t>: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Chrúst- požiera listy, ničí úrodu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Kliešť – prenáša choroby</a:t>
            </a:r>
          </a:p>
          <a:p>
            <a:endParaRPr lang="cs-CZ" dirty="0"/>
          </a:p>
        </p:txBody>
      </p:sp>
      <p:pic>
        <p:nvPicPr>
          <p:cNvPr id="9218" name="Picture 2" descr="C:\Documents and Settings\Miloslav - Mihalik\Dokumenty\Stažené soubory\ch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438400"/>
            <a:ext cx="2133600" cy="1598141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Dokumenty\Stažené soubory\klieš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038600"/>
            <a:ext cx="207645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Každý živočích je v prírode dôležitý!!!!!</a:t>
            </a:r>
          </a:p>
          <a:p>
            <a:endParaRPr lang="sk-SK" dirty="0" smtClean="0"/>
          </a:p>
          <a:p>
            <a:r>
              <a:rPr lang="sk-SK" dirty="0" smtClean="0"/>
              <a:t>Prírodu si musíme chrániť!!!!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Medzi hmyz patria:</a:t>
            </a:r>
          </a:p>
          <a:p>
            <a:endParaRPr lang="sk-SK" sz="2000" dirty="0" smtClean="0"/>
          </a:p>
          <a:p>
            <a:r>
              <a:rPr lang="sk-SK" sz="2000" dirty="0" smtClean="0"/>
              <a:t> motýle- </a:t>
            </a:r>
          </a:p>
          <a:p>
            <a:endParaRPr lang="sk-SK" sz="2000" dirty="0" smtClean="0"/>
          </a:p>
          <a:p>
            <a:r>
              <a:rPr lang="sk-SK" sz="2000" dirty="0" smtClean="0"/>
              <a:t>Chrobáky-</a:t>
            </a:r>
          </a:p>
          <a:p>
            <a:endParaRPr lang="sk-SK" sz="2000" dirty="0" smtClean="0"/>
          </a:p>
          <a:p>
            <a:r>
              <a:rPr lang="sk-SK" sz="2000" dirty="0" smtClean="0"/>
              <a:t>Muchy-</a:t>
            </a:r>
          </a:p>
          <a:p>
            <a:endParaRPr lang="sk-SK" sz="2000" dirty="0" smtClean="0"/>
          </a:p>
          <a:p>
            <a:r>
              <a:rPr lang="sk-SK" sz="2000" dirty="0" smtClean="0"/>
              <a:t> mravce-</a:t>
            </a:r>
          </a:p>
          <a:p>
            <a:endParaRPr lang="sk-SK" sz="2000" dirty="0" smtClean="0"/>
          </a:p>
          <a:p>
            <a:r>
              <a:rPr lang="sk-SK" sz="2000" dirty="0" smtClean="0"/>
              <a:t> včely-</a:t>
            </a:r>
            <a:endParaRPr lang="cs-CZ" sz="2000" dirty="0"/>
          </a:p>
        </p:txBody>
      </p:sp>
      <p:pic>
        <p:nvPicPr>
          <p:cNvPr id="5" name="Picture 2" descr="C:\Documents and Settings\Miloslav - Mihalik\Dokumenty\Stažené soubory\mravec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495800"/>
            <a:ext cx="1295400" cy="966788"/>
          </a:xfrm>
          <a:prstGeom prst="rect">
            <a:avLst/>
          </a:prstGeom>
          <a:noFill/>
        </p:spPr>
      </p:pic>
      <p:pic>
        <p:nvPicPr>
          <p:cNvPr id="7170" name="Picture 2" descr="C:\Documents and Settings\Miloslav - Mihalik\Dokumenty\Stažené soubory\mu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241981" cy="926709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moty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133600"/>
            <a:ext cx="1484080" cy="933449"/>
          </a:xfrm>
          <a:prstGeom prst="rect">
            <a:avLst/>
          </a:prstGeom>
          <a:noFill/>
        </p:spPr>
      </p:pic>
      <p:pic>
        <p:nvPicPr>
          <p:cNvPr id="7172" name="Picture 4" descr="C:\Documents and Settings\Miloslav - Mihalik\Dokumenty\Stažené soubory\vc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5486400"/>
            <a:ext cx="1981200" cy="1109472"/>
          </a:xfrm>
          <a:prstGeom prst="rect">
            <a:avLst/>
          </a:prstGeom>
          <a:noFill/>
        </p:spPr>
      </p:pic>
      <p:pic>
        <p:nvPicPr>
          <p:cNvPr id="7173" name="Picture 5" descr="C:\Documents and Settings\Miloslav - Mihalik\Dokumenty\Stažené soubory\chroba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2895600"/>
            <a:ext cx="914400" cy="710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Mravec</a:t>
            </a:r>
            <a:endParaRPr lang="cs-CZ" dirty="0"/>
          </a:p>
        </p:txBody>
      </p:sp>
      <p:pic>
        <p:nvPicPr>
          <p:cNvPr id="1026" name="Picture 2" descr="C:\Documents and Settings\Miloslav - Mihalik\Dokumenty\Stažené soubory\mrave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30046"/>
            <a:ext cx="3829050" cy="2857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Hmyz sa liahne z vajíčok, premení sa na </a:t>
            </a:r>
            <a:r>
              <a:rPr lang="sk-SK" sz="2000" dirty="0" err="1" smtClean="0"/>
              <a:t>larvu,alebo</a:t>
            </a:r>
            <a:r>
              <a:rPr lang="sk-SK" sz="2000" dirty="0" smtClean="0"/>
              <a:t> kuklu, potom na dospelého jedinca.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C:\Documents and Settings\Miloslav - Mihalik\Dokumenty\Stažené soubory\mravec vývo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1" y="1930485"/>
            <a:ext cx="5562599" cy="3327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Telo hmyzu tvoria 3 časti: hlava, hruď a bruško</a:t>
            </a:r>
            <a:endParaRPr lang="cs-CZ" dirty="0"/>
          </a:p>
        </p:txBody>
      </p:sp>
      <p:pic>
        <p:nvPicPr>
          <p:cNvPr id="4098" name="Picture 2" descr="C:\Documents and Settings\Miloslav - Mihalik\Dokumenty\Stažené soubory\mr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7400"/>
            <a:ext cx="4438650" cy="2629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Vyrob si vlastného mravca</a:t>
            </a:r>
            <a:endParaRPr lang="cs-CZ" dirty="0"/>
          </a:p>
        </p:txBody>
      </p:sp>
      <p:pic>
        <p:nvPicPr>
          <p:cNvPr id="5123" name="Picture 3" descr="C:\Documents and Settings\Miloslav - Mihalik\Dokumenty\Stažené soubory\mrav robený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751137" y="1600200"/>
            <a:ext cx="4879725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Vymaľuj si včeličku</a:t>
            </a:r>
            <a:endParaRPr lang="cs-CZ" dirty="0"/>
          </a:p>
        </p:txBody>
      </p:sp>
      <p:pic>
        <p:nvPicPr>
          <p:cNvPr id="4" name="Picture 2" descr="C:\Documents and Settings\Miloslav - Mihalik\Dokumenty\Stažené soubory\mravec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057400" y="1970086"/>
            <a:ext cx="4495800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err="1" smtClean="0"/>
              <a:t>Mucha-hlava</a:t>
            </a:r>
            <a:r>
              <a:rPr lang="sk-SK" sz="2800" dirty="0" smtClean="0"/>
              <a:t>, hruď, bruško, 6nôh, krídla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7" name="Picture 3" descr="C:\Documents and Settings\Miloslav - Mihalik\Dokumenty\Stažené soubory\muc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014331"/>
            <a:ext cx="4038600" cy="2633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Hmyz pre človeka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Užitočný:</a:t>
            </a:r>
          </a:p>
          <a:p>
            <a:pPr>
              <a:buNone/>
            </a:pPr>
            <a:r>
              <a:rPr lang="sk-SK" dirty="0" smtClean="0"/>
              <a:t>Lienka- živí sa voškami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Včela – opeľuje kvety ,vyrába med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4" descr="C:\Documents and Settings\Miloslav - Mihalik\Dokumenty\Stažené soubory\v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810000"/>
            <a:ext cx="1981200" cy="1109472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li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066800"/>
            <a:ext cx="2781300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122</Words>
  <Application>Microsoft Office PowerPoint</Application>
  <PresentationFormat>Předvádění na obrazovce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Arkýř</vt:lpstr>
      <vt:lpstr>Administrativní</vt:lpstr>
      <vt:lpstr>Hmyz</vt:lpstr>
      <vt:lpstr>Snímek 2</vt:lpstr>
      <vt:lpstr>Mravec</vt:lpstr>
      <vt:lpstr>Hmyz sa liahne z vajíčok, premení sa na larvu,alebo kuklu, potom na dospelého jedinca.</vt:lpstr>
      <vt:lpstr>Telo hmyzu tvoria 3 časti: hlava, hruď a bruško</vt:lpstr>
      <vt:lpstr>Vyrob si vlastného mravca</vt:lpstr>
      <vt:lpstr>Vymaľuj si včeličku</vt:lpstr>
      <vt:lpstr>Mucha-hlava, hruď, bruško, 6nôh, krídla</vt:lpstr>
      <vt:lpstr>Hmyz pre človeka</vt:lpstr>
      <vt:lpstr>Snímek 10</vt:lpstr>
      <vt:lpstr>Snímek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Hmyz</dc:title>
  <dc:creator/>
  <cp:lastModifiedBy>Your User Name</cp:lastModifiedBy>
  <cp:revision>9</cp:revision>
  <dcterms:created xsi:type="dcterms:W3CDTF">2006-08-16T00:00:00Z</dcterms:created>
  <dcterms:modified xsi:type="dcterms:W3CDTF">2020-04-20T18:11:12Z</dcterms:modified>
</cp:coreProperties>
</file>