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LNQiyGSP3U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bg1"/>
                </a:solidFill>
              </a:rPr>
              <a:t>Vyvodenie   hlásky a písmena                             </a:t>
            </a:r>
            <a:r>
              <a:rPr lang="sk-SK" sz="4000" dirty="0" err="1" smtClean="0">
                <a:solidFill>
                  <a:schemeClr val="bg1"/>
                </a:solidFill>
              </a:rPr>
              <a:t>R,r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</a:rPr>
              <a:t>Pre  2.roč.ŠZŠ</a:t>
            </a:r>
          </a:p>
          <a:p>
            <a:endParaRPr lang="sk-SK" dirty="0" smtClean="0"/>
          </a:p>
          <a:p>
            <a:endParaRPr lang="sk-SK" dirty="0" smtClean="0"/>
          </a:p>
          <a:p>
            <a:pPr algn="l"/>
            <a:r>
              <a:rPr lang="sk-SK" dirty="0" smtClean="0"/>
              <a:t>Vypracovala : Mgr. </a:t>
            </a:r>
            <a:r>
              <a:rPr lang="sk-SK" dirty="0" err="1" smtClean="0"/>
              <a:t>Mihaliková</a:t>
            </a:r>
            <a:r>
              <a:rPr lang="sk-SK" dirty="0" smtClean="0"/>
              <a:t> </a:t>
            </a:r>
            <a:r>
              <a:rPr lang="sk-SK" dirty="0" smtClean="0"/>
              <a:t>Anna</a:t>
            </a:r>
          </a:p>
          <a:p>
            <a:pPr algn="l"/>
            <a:r>
              <a:rPr lang="sk-SK" dirty="0" smtClean="0"/>
              <a:t> Spojená škola Ul. J. Kollára 3,Nové Mesto nad Váhom</a:t>
            </a:r>
          </a:p>
          <a:p>
            <a:pPr algn="l"/>
            <a:endParaRPr lang="cs-CZ" dirty="0"/>
          </a:p>
        </p:txBody>
      </p:sp>
      <p:pic>
        <p:nvPicPr>
          <p:cNvPr id="4" name="Obrázek 3" descr="C:\Documents and Settings\Miloslav - Mihalik\Plocha\1.roč\ry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8866174">
            <a:off x="5826745" y="477780"/>
            <a:ext cx="1224721" cy="125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 – ako rukavica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 – ako rožok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 – ako raketa </a:t>
            </a:r>
            <a:endParaRPr lang="cs-CZ" dirty="0"/>
          </a:p>
        </p:txBody>
      </p:sp>
      <p:pic>
        <p:nvPicPr>
          <p:cNvPr id="1026" name="Picture 2" descr="E:\ulohy\hláska R\ruka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685800"/>
            <a:ext cx="1676400" cy="1676400"/>
          </a:xfrm>
          <a:prstGeom prst="rect">
            <a:avLst/>
          </a:prstGeom>
          <a:noFill/>
        </p:spPr>
      </p:pic>
      <p:pic>
        <p:nvPicPr>
          <p:cNvPr id="1027" name="Picture 3" descr="E:\ulohy\hláska R\rozt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1663700" cy="1219200"/>
          </a:xfrm>
          <a:prstGeom prst="rect">
            <a:avLst/>
          </a:prstGeom>
          <a:noFill/>
        </p:spPr>
      </p:pic>
      <p:pic>
        <p:nvPicPr>
          <p:cNvPr id="1028" name="Picture 4" descr="E:\ulohy\hláska R\rake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038600"/>
            <a:ext cx="1530804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Vyhľadaj </a:t>
            </a:r>
            <a:r>
              <a:rPr lang="sk-SK" dirty="0" err="1" smtClean="0">
                <a:solidFill>
                  <a:schemeClr val="tx1"/>
                </a:solidFill>
              </a:rPr>
              <a:t>R,r</a:t>
            </a:r>
            <a:r>
              <a:rPr lang="sk-SK" dirty="0" smtClean="0">
                <a:solidFill>
                  <a:schemeClr val="tx1"/>
                </a:solidFill>
              </a:rPr>
              <a:t> medzi hláskami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122" name="Picture 2" descr="E:\ulohy\hláska R\pisme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60960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sz="2700" dirty="0" smtClean="0">
                <a:solidFill>
                  <a:srgbClr val="FF0000"/>
                </a:solidFill>
              </a:rPr>
              <a:t>Rozprávka o rukavičke: </a:t>
            </a:r>
            <a:r>
              <a:rPr lang="sk-SK" sz="2700" dirty="0" smtClean="0">
                <a:solidFill>
                  <a:schemeClr val="tx1"/>
                </a:solidFill>
              </a:rPr>
              <a:t>Kde bolo tam bolo... </a:t>
            </a:r>
            <a:r>
              <a:rPr lang="sk-SK" sz="2700" dirty="0" smtClean="0">
                <a:solidFill>
                  <a:schemeClr val="tx1"/>
                </a:solidFill>
                <a:hlinkClick r:id="rId2"/>
              </a:rPr>
              <a:t>https://www.youtube.com/watch?v=LNQiyGSP3Uk</a:t>
            </a:r>
            <a:r>
              <a:rPr lang="sk-SK" sz="2700" dirty="0" smtClean="0">
                <a:solidFill>
                  <a:schemeClr val="tx1"/>
                </a:solidFill>
              </a:rPr>
              <a:t/>
            </a:r>
            <a:br>
              <a:rPr lang="sk-SK" sz="2700" dirty="0" smtClean="0">
                <a:solidFill>
                  <a:schemeClr val="tx1"/>
                </a:solidFill>
              </a:rPr>
            </a:br>
            <a:endParaRPr lang="cs-CZ" sz="2700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ulohy\hláska R\ruk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09801"/>
            <a:ext cx="7605814" cy="4648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Vyfarbi si obrázok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E:\ulohy\hláska R\rukavic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26234"/>
            <a:ext cx="7467600" cy="429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3600" dirty="0" smtClean="0"/>
          </a:p>
          <a:p>
            <a:endParaRPr lang="sk-SK" sz="3600" dirty="0" smtClean="0"/>
          </a:p>
          <a:p>
            <a:r>
              <a:rPr lang="sk-SK" sz="3600" dirty="0" smtClean="0"/>
              <a:t>Ďakujem za pozornosť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Hláska a písmeno 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4 tvary hlásky a písmena R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R- veľké tlačené R</a:t>
            </a:r>
          </a:p>
          <a:p>
            <a:r>
              <a:rPr lang="sk-SK" dirty="0" smtClean="0"/>
              <a:t>r – malé tlačené r</a:t>
            </a:r>
          </a:p>
          <a:p>
            <a:r>
              <a:rPr lang="sk-SK" dirty="0" smtClean="0">
                <a:latin typeface="Brush Script MT" pitchFamily="66" charset="0"/>
              </a:rPr>
              <a:t>R- </a:t>
            </a:r>
            <a:r>
              <a:rPr lang="sk-SK" dirty="0" err="1" smtClean="0">
                <a:latin typeface="Brush Script MT" pitchFamily="66" charset="0"/>
              </a:rPr>
              <a:t>velké</a:t>
            </a:r>
            <a:r>
              <a:rPr lang="sk-SK" dirty="0" smtClean="0">
                <a:latin typeface="Brush Script MT" pitchFamily="66" charset="0"/>
              </a:rPr>
              <a:t> písané R</a:t>
            </a:r>
          </a:p>
          <a:p>
            <a:r>
              <a:rPr lang="sk-SK" dirty="0" err="1" smtClean="0">
                <a:latin typeface="Brush Script MT" pitchFamily="66" charset="0"/>
              </a:rPr>
              <a:t>r-malé</a:t>
            </a:r>
            <a:r>
              <a:rPr lang="sk-SK" dirty="0" smtClean="0">
                <a:latin typeface="Brush Script MT" pitchFamily="66" charset="0"/>
              </a:rPr>
              <a:t> písané r</a:t>
            </a:r>
            <a:endParaRPr lang="cs-CZ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 - ako ruka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E:\ulohy\hláska R\ru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14526"/>
            <a:ext cx="3886200" cy="4257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 ako ryba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Vyskladaj rybu  z cestovín.</a:t>
            </a:r>
            <a:endParaRPr lang="cs-CZ" dirty="0"/>
          </a:p>
        </p:txBody>
      </p:sp>
      <p:pic>
        <p:nvPicPr>
          <p:cNvPr id="1026" name="Picture 2" descr="E:\ulohy\hláska R\IMG_87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0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Vyskladaj hlásku R z fazuliek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 descr="E:\ulohy\hláska R\IMG_87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911600" y="2641600"/>
            <a:ext cx="4064000" cy="3048000"/>
          </a:xfrm>
          <a:prstGeom prst="rect">
            <a:avLst/>
          </a:prstGeom>
          <a:noFill/>
        </p:spPr>
      </p:pic>
      <p:pic>
        <p:nvPicPr>
          <p:cNvPr id="6" name="Picture 2" descr="E:\ulohy\hláska R\IMG_87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" y="2717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Zlož hlásku R z cestovín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2" descr="E:\ulohy\hláska R\IMG_87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235200" y="2794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 ako rožok- vyskladaj obrázok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E:\ulohy\hláska R\IMG_87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76600"/>
            <a:ext cx="3657600" cy="2743200"/>
          </a:xfrm>
          <a:prstGeom prst="rect">
            <a:avLst/>
          </a:prstGeom>
          <a:noFill/>
        </p:spPr>
      </p:pic>
      <p:pic>
        <p:nvPicPr>
          <p:cNvPr id="4099" name="Picture 3" descr="E:\ulohy\hláska R\IMG_87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76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R ako </a:t>
            </a:r>
            <a:r>
              <a:rPr lang="sk-SK" dirty="0" err="1" smtClean="0">
                <a:solidFill>
                  <a:srgbClr val="FF0000"/>
                </a:solidFill>
              </a:rPr>
              <a:t>rukavička-poskladaj</a:t>
            </a:r>
            <a:r>
              <a:rPr lang="sk-SK" dirty="0" smtClean="0">
                <a:solidFill>
                  <a:srgbClr val="FF0000"/>
                </a:solidFill>
              </a:rPr>
              <a:t> rukavičku z fazuliek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E:\ulohy\hláska R\IMG_87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057400"/>
            <a:ext cx="43434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R- ako ryba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R- ako rak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R- ako ruka</a:t>
            </a:r>
            <a:endParaRPr lang="cs-CZ" dirty="0"/>
          </a:p>
        </p:txBody>
      </p:sp>
      <p:pic>
        <p:nvPicPr>
          <p:cNvPr id="4" name="Obrázek 3" descr="C:\Documents and Settings\Miloslav - Mihalik\Plocha\1.roč\ry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587282">
            <a:off x="3442667" y="1541222"/>
            <a:ext cx="1664048" cy="16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ulohy\hláska R\riadiť-varený-červený-rak-rak-klipart__k344568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48000"/>
            <a:ext cx="1371600" cy="1431925"/>
          </a:xfrm>
          <a:prstGeom prst="rect">
            <a:avLst/>
          </a:prstGeom>
          <a:noFill/>
        </p:spPr>
      </p:pic>
      <p:pic>
        <p:nvPicPr>
          <p:cNvPr id="7" name="Picture 2" descr="E:\ulohy\hláska R\ru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724400"/>
            <a:ext cx="2209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115</Words>
  <Application>Microsoft Office PowerPoint</Application>
  <PresentationFormat>Předvádění na obrazovce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Vyvodenie   hlásky a písmena                             R,r</vt:lpstr>
      <vt:lpstr>Hláska a písmeno R</vt:lpstr>
      <vt:lpstr>R - ako ruka</vt:lpstr>
      <vt:lpstr>R ako ryba</vt:lpstr>
      <vt:lpstr>Vyskladaj hlásku R z fazuliek</vt:lpstr>
      <vt:lpstr>Zlož hlásku R z cestovín</vt:lpstr>
      <vt:lpstr>R ako rožok- vyskladaj obrázok </vt:lpstr>
      <vt:lpstr>R ako rukavička-poskladaj rukavičku z fazuliek</vt:lpstr>
      <vt:lpstr>Snímek 9</vt:lpstr>
      <vt:lpstr>Snímek 10</vt:lpstr>
      <vt:lpstr>Vyhľadaj R,r medzi hláskami</vt:lpstr>
      <vt:lpstr>   Rozprávka o rukavičke: Kde bolo tam bolo... https://www.youtube.com/watch?v=LNQiyGSP3Uk </vt:lpstr>
      <vt:lpstr>Vyfarbi si obrázok 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Vyvodenie hlásky a písmena R,r</dc:title>
  <dc:creator/>
  <cp:lastModifiedBy>Your User Name</cp:lastModifiedBy>
  <cp:revision>21</cp:revision>
  <dcterms:created xsi:type="dcterms:W3CDTF">2006-08-16T00:00:00Z</dcterms:created>
  <dcterms:modified xsi:type="dcterms:W3CDTF">2020-03-27T10:41:37Z</dcterms:modified>
</cp:coreProperties>
</file>