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Zvieratká v ZOO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  Mgr. </a:t>
            </a:r>
            <a:r>
              <a:rPr lang="sk-SK" dirty="0" err="1" smtClean="0"/>
              <a:t>Mihaliková</a:t>
            </a:r>
            <a:r>
              <a:rPr lang="sk-SK" dirty="0" smtClean="0"/>
              <a:t> Anna Spojená škola Ul. J. Kollára 3 Nové Mesto nad Váhom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vymaľovaný kotúčik nalepíme vystrihnuté zvieratko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92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7800" y="233680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92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402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žirafa je hotová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92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92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40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Namaľujeme si ďalšie kotúčiky a vystrihujeme ďalšie zvieratká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184400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2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Aj zajko je už vystrihnutý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Documents and Settings\Miloslav - Mihalik\Dokumenty\Stažené soubory\IMG_92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2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81584" y="222896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2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518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C:\Documents and Settings\Miloslav - Mihalik\Dokumenty\Stažené soubory\IMG_92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9917" y="1143000"/>
            <a:ext cx="6170083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8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1916" y="1295400"/>
            <a:ext cx="7059084" cy="517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:</a:t>
            </a:r>
          </a:p>
          <a:p>
            <a:r>
              <a:rPr lang="sk-SK" dirty="0" smtClean="0"/>
              <a:t>Na hodinách matematiky –opakovanie geometrických tvarov</a:t>
            </a:r>
          </a:p>
          <a:p>
            <a:r>
              <a:rPr lang="sk-SK" dirty="0" smtClean="0"/>
              <a:t>Na hodinách výtvarnej výchovy</a:t>
            </a:r>
          </a:p>
          <a:p>
            <a:r>
              <a:rPr lang="sk-SK" dirty="0" smtClean="0"/>
              <a:t>Na hodinách pracovného vyučovania(využitie kotúčikov z </a:t>
            </a:r>
            <a:r>
              <a:rPr lang="sk-SK" smtClean="0"/>
              <a:t>toaletného papiera)</a:t>
            </a:r>
            <a:endParaRPr lang="sk-SK" dirty="0" smtClean="0"/>
          </a:p>
          <a:p>
            <a:r>
              <a:rPr lang="sk-SK" dirty="0" smtClean="0"/>
              <a:t>Na hodinách Vecného učiva -poznávanie zvieratiek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Pracovné listy- geometrické tvary</a:t>
            </a:r>
          </a:p>
          <a:p>
            <a:r>
              <a:rPr lang="sk-SK" smtClean="0"/>
              <a:t>Kotúčiky </a:t>
            </a:r>
            <a:r>
              <a:rPr lang="sk-SK" dirty="0" smtClean="0"/>
              <a:t>z toaletného papiera</a:t>
            </a:r>
          </a:p>
          <a:p>
            <a:r>
              <a:rPr lang="sk-SK" dirty="0" smtClean="0"/>
              <a:t>Vodové farby, farbičky</a:t>
            </a:r>
          </a:p>
          <a:p>
            <a:r>
              <a:rPr lang="sk-SK" dirty="0" smtClean="0"/>
              <a:t>Nožnice, lepidlo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Vytlačíme si pracovné listy –geometrické tvary zvieratká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Žirafa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slon</a:t>
            </a:r>
            <a:endParaRPr lang="cs-CZ" dirty="0"/>
          </a:p>
        </p:txBody>
      </p:sp>
      <p:pic>
        <p:nvPicPr>
          <p:cNvPr id="1026" name="Picture 2" descr="C:\Documents and Settings\Miloslav - Mihalik\Dokumenty\Stažené soubory\IMG_9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447800"/>
            <a:ext cx="3276600" cy="2286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2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86200"/>
            <a:ext cx="337820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Zajac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Vlk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Documents and Settings\Miloslav - Mihalik\Dokumenty\Stažené soubory\IMG_92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447800"/>
            <a:ext cx="3149600" cy="23622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92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1148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Následne obrázky vyfarbíme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2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9464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2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5814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Documents and Settings\Miloslav - Mihalik\Dokumenty\Stažené soubory\IMG_92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9652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4671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Dokumenty\Stažené soubory\IMG_92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4064000" cy="30480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2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886200" y="3429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7" name="Picture 3" descr="C:\Documents and Settings\Miloslav - Mihalik\Dokumenty\Stažené soubory\IMG_92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889000"/>
            <a:ext cx="4064000" cy="3048000"/>
          </a:xfrm>
          <a:prstGeom prst="rect">
            <a:avLst/>
          </a:prstGeom>
          <a:noFill/>
        </p:spPr>
      </p:pic>
      <p:pic>
        <p:nvPicPr>
          <p:cNvPr id="6148" name="Picture 4" descr="C:\Documents and Settings\Miloslav - Mihalik\Dokumenty\Stažené soubory\IMG_92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35400" y="2794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Obrázky si vystrihneme ,potom vymaľujeme kotúčiky z toaletného papiera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2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400" y="2260600"/>
            <a:ext cx="4064000" cy="30480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92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498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116</Words>
  <Application>Microsoft Office PowerPoint</Application>
  <PresentationFormat>Předvádění na obrazovce 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Zvieratká v ZOO</vt:lpstr>
      <vt:lpstr>Budeš potrebovať:</vt:lpstr>
      <vt:lpstr>Vytlačíme si pracovné listy –geometrické tvary zvieratká</vt:lpstr>
      <vt:lpstr>Snímek 4</vt:lpstr>
      <vt:lpstr>Následne obrázky vyfarbíme</vt:lpstr>
      <vt:lpstr>Snímek 6</vt:lpstr>
      <vt:lpstr>Snímek 7</vt:lpstr>
      <vt:lpstr>Snímek 8</vt:lpstr>
      <vt:lpstr>Obrázky si vystrihneme ,potom vymaľujeme kotúčiky z toaletného papiera</vt:lpstr>
      <vt:lpstr>Na vymaľovaný kotúčik nalepíme vystrihnuté zvieratko</vt:lpstr>
      <vt:lpstr>A žirafa je hotová</vt:lpstr>
      <vt:lpstr>Namaľujeme si ďalšie kotúčiky a vystrihujeme ďalšie zvieratká</vt:lpstr>
      <vt:lpstr>Aj zajko je už vystrihnutý</vt:lpstr>
      <vt:lpstr>Snímek 14</vt:lpstr>
      <vt:lpstr>Snímek 15</vt:lpstr>
      <vt:lpstr>Snímek 16</vt:lpstr>
      <vt:lpstr>Snímek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/>
  <cp:lastModifiedBy>Your User Name</cp:lastModifiedBy>
  <cp:revision>9</cp:revision>
  <dcterms:created xsi:type="dcterms:W3CDTF">2006-08-16T00:00:00Z</dcterms:created>
  <dcterms:modified xsi:type="dcterms:W3CDTF">2020-05-02T18:34:39Z</dcterms:modified>
</cp:coreProperties>
</file>