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7" r:id="rId2"/>
    <p:sldId id="259" r:id="rId3"/>
    <p:sldId id="260" r:id="rId4"/>
    <p:sldId id="258" r:id="rId5"/>
    <p:sldId id="262" r:id="rId6"/>
    <p:sldId id="263" r:id="rId7"/>
    <p:sldId id="269" r:id="rId8"/>
    <p:sldId id="264" r:id="rId9"/>
    <p:sldId id="265" r:id="rId10"/>
    <p:sldId id="270" r:id="rId11"/>
    <p:sldId id="266" r:id="rId12"/>
    <p:sldId id="268" r:id="rId13"/>
    <p:sldId id="271" r:id="rId14"/>
    <p:sldId id="267" r:id="rId15"/>
    <p:sldId id="273" r:id="rId16"/>
    <p:sldId id="272" r:id="rId1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Palatino Linotype" pitchFamily="18" charset="0"/>
              </a:defRPr>
            </a:lvl1pPr>
          </a:lstStyle>
          <a:p>
            <a:endParaRPr lang="sk-SK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alatino Linotype" pitchFamily="18" charset="0"/>
              </a:defRPr>
            </a:lvl1pPr>
          </a:lstStyle>
          <a:p>
            <a:fld id="{A27E8602-8A2D-43ED-8623-D58F4C27A70B}" type="datetimeFigureOut">
              <a:rPr lang="sk-SK"/>
              <a:pPr/>
              <a:t>6. 4. 2020</a:t>
            </a:fld>
            <a:endParaRPr lang="sk-SK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Palatino Linotype" pitchFamily="18" charset="0"/>
              </a:defRPr>
            </a:lvl1pPr>
          </a:lstStyle>
          <a:p>
            <a:endParaRPr lang="sk-SK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alatino Linotype" pitchFamily="18" charset="0"/>
              </a:defRPr>
            </a:lvl1pPr>
          </a:lstStyle>
          <a:p>
            <a:fld id="{4E524B12-0FBA-417B-A5D3-3364A8F8AFA2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4F8F2-F28C-4E05-9781-D168CD5A5DF2}" type="datetimeFigureOut">
              <a:rPr lang="sk-SK"/>
              <a:pPr>
                <a:defRPr/>
              </a:pPr>
              <a:t>6. 4. 2020</a:t>
            </a:fld>
            <a:endParaRPr lang="sk-SK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FAAE-39BE-498B-8E8D-6FCB11BB27C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05D98-51A6-4D62-B557-AC3E0B4FF3A8}" type="datetimeFigureOut">
              <a:rPr lang="sk-SK"/>
              <a:pPr>
                <a:defRPr/>
              </a:pPr>
              <a:t>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220C-040D-492C-8DE1-5C6D8FBA442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46F6E-B5F5-47DD-9C13-D9F71058A3C7}" type="datetimeFigureOut">
              <a:rPr lang="sk-SK"/>
              <a:pPr>
                <a:defRPr/>
              </a:pPr>
              <a:t>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0DA77-FBEA-4A43-95BC-99AFBCE9E5F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C2DB4-3602-4571-BCD7-F7CC723AD0D8}" type="datetimeFigureOut">
              <a:rPr lang="sk-SK"/>
              <a:pPr>
                <a:defRPr/>
              </a:pPr>
              <a:t>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F051-596D-42A4-B8D2-C12FDDED144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DB0A9-9DEB-4FCE-9C56-8945616C47DC}" type="datetimeFigureOut">
              <a:rPr lang="sk-SK"/>
              <a:pPr>
                <a:defRPr/>
              </a:pPr>
              <a:t>6. 4. 2020</a:t>
            </a:fld>
            <a:endParaRPr lang="sk-SK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2A73-9DBE-4B07-90F1-BBE2C7DFE29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23EF9-B715-4BBE-844B-BB7D202A5513}" type="datetimeFigureOut">
              <a:rPr lang="sk-SK"/>
              <a:pPr>
                <a:defRPr/>
              </a:pPr>
              <a:t>6. 4. 2020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00FAE-86DA-4356-A21F-D50F21A57F4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31EF-D978-4E5A-8A51-F463696100D9}" type="datetimeFigureOut">
              <a:rPr lang="sk-SK"/>
              <a:pPr>
                <a:defRPr/>
              </a:pPr>
              <a:t>6. 4. 2020</a:t>
            </a:fld>
            <a:endParaRPr lang="sk-SK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E1F42-04BA-4313-ADCD-D05FE905398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EF42-B45F-4E45-9AF9-C06A14AAD7E3}" type="datetimeFigureOut">
              <a:rPr lang="sk-SK"/>
              <a:pPr>
                <a:defRPr/>
              </a:pPr>
              <a:t>6. 4. 2020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6CBCE-AA0E-453B-A3D5-8DF79E25D8D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C8B49-6437-4020-A382-910541DF8179}" type="datetimeFigureOut">
              <a:rPr lang="sk-SK"/>
              <a:pPr>
                <a:defRPr/>
              </a:pPr>
              <a:t>6. 4. 2020</a:t>
            </a:fld>
            <a:endParaRPr 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2B90D-76E1-4EDB-AC10-74B8030F910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BC963-6532-407B-966A-DB391106F615}" type="datetimeFigureOut">
              <a:rPr lang="sk-SK"/>
              <a:pPr>
                <a:defRPr/>
              </a:pPr>
              <a:t>6. 4. 2020</a:t>
            </a:fld>
            <a:endParaRPr lang="sk-SK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692E-EE8F-4C06-82C1-3F4662B61BA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/>
              <a:t>Ak chcete pridať obrázok, kliknite na ikonu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F544-302F-4639-9642-8D30418B959A}" type="datetimeFigureOut">
              <a:rPr lang="sk-SK"/>
              <a:pPr>
                <a:defRPr/>
              </a:pPr>
              <a:t>6. 4. 2020</a:t>
            </a:fld>
            <a:endParaRPr lang="sk-SK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3F21A-0BE5-4919-99BE-3A7CE6978D1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B4C4F0D-DB14-4AF1-9C87-275D37F4E4A2}" type="datetimeFigureOut">
              <a:rPr lang="sk-SK"/>
              <a:pPr>
                <a:defRPr/>
              </a:pPr>
              <a:t>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B683EF9B-4F52-41E2-AFD6-F8698B04B3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2" r:id="rId4"/>
    <p:sldLayoutId id="2147483746" r:id="rId5"/>
    <p:sldLayoutId id="2147483741" r:id="rId6"/>
    <p:sldLayoutId id="2147483740" r:id="rId7"/>
    <p:sldLayoutId id="2147483747" r:id="rId8"/>
    <p:sldLayoutId id="2147483748" r:id="rId9"/>
    <p:sldLayoutId id="2147483739" r:id="rId10"/>
    <p:sldLayoutId id="214748373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BlokTextu 1"/>
          <p:cNvSpPr txBox="1">
            <a:spLocks noChangeArrowheads="1"/>
          </p:cNvSpPr>
          <p:nvPr/>
        </p:nvSpPr>
        <p:spPr bwMode="auto">
          <a:xfrm>
            <a:off x="1079500" y="2890838"/>
            <a:ext cx="6985000" cy="1076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3200">
                <a:solidFill>
                  <a:srgbClr val="FFFF00"/>
                </a:solidFill>
                <a:latin typeface="Palatino Linotype" pitchFamily="18" charset="0"/>
              </a:rPr>
              <a:t>Ľudia so  zdravotným postihnutím okolo nás.</a:t>
            </a:r>
          </a:p>
        </p:txBody>
      </p:sp>
      <p:sp>
        <p:nvSpPr>
          <p:cNvPr id="4" name="Kríž 3"/>
          <p:cNvSpPr/>
          <p:nvPr/>
        </p:nvSpPr>
        <p:spPr>
          <a:xfrm>
            <a:off x="3419475" y="765175"/>
            <a:ext cx="1800225" cy="1727200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5" name="Kríž 4"/>
          <p:cNvSpPr/>
          <p:nvPr/>
        </p:nvSpPr>
        <p:spPr>
          <a:xfrm>
            <a:off x="3419475" y="4365625"/>
            <a:ext cx="1800225" cy="1727200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BlokTextu 1"/>
          <p:cNvSpPr txBox="1">
            <a:spLocks noChangeArrowheads="1"/>
          </p:cNvSpPr>
          <p:nvPr/>
        </p:nvSpPr>
        <p:spPr bwMode="auto">
          <a:xfrm>
            <a:off x="827088" y="692150"/>
            <a:ext cx="69850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600">
                <a:solidFill>
                  <a:srgbClr val="FFFF00"/>
                </a:solidFill>
                <a:latin typeface="Palatino Linotype" pitchFamily="18" charset="0"/>
              </a:rPr>
              <a:t>Alebo ešte ako ?</a:t>
            </a:r>
          </a:p>
        </p:txBody>
      </p:sp>
      <p:sp>
        <p:nvSpPr>
          <p:cNvPr id="22530" name="BlokTextu 2"/>
          <p:cNvSpPr txBox="1">
            <a:spLocks noChangeArrowheads="1"/>
          </p:cNvSpPr>
          <p:nvPr/>
        </p:nvSpPr>
        <p:spPr bwMode="auto">
          <a:xfrm>
            <a:off x="3563938" y="1916113"/>
            <a:ext cx="12954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8000">
                <a:solidFill>
                  <a:srgbClr val="FFFF00"/>
                </a:solidFill>
                <a:latin typeface="Palatino Linotype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BlokTextu 1"/>
          <p:cNvSpPr txBox="1">
            <a:spLocks noChangeArrowheads="1"/>
          </p:cNvSpPr>
          <p:nvPr/>
        </p:nvSpPr>
        <p:spPr bwMode="auto">
          <a:xfrm>
            <a:off x="1079500" y="457200"/>
            <a:ext cx="6985000" cy="58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3200">
                <a:solidFill>
                  <a:srgbClr val="FFFF00"/>
                </a:solidFill>
                <a:latin typeface="Palatino Linotype" pitchFamily="18" charset="0"/>
              </a:rPr>
              <a:t>Ľudia so sluchovým obmedzením.</a:t>
            </a:r>
          </a:p>
        </p:txBody>
      </p:sp>
      <p:pic>
        <p:nvPicPr>
          <p:cNvPr id="23554" name="Picture 2" descr="Súvisiaci obráz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1196975"/>
            <a:ext cx="3763963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Obdĺžnik 3"/>
          <p:cNvSpPr>
            <a:spLocks noChangeArrowheads="1"/>
          </p:cNvSpPr>
          <p:nvPr/>
        </p:nvSpPr>
        <p:spPr bwMode="auto">
          <a:xfrm>
            <a:off x="1079500" y="5478463"/>
            <a:ext cx="6877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>
                <a:solidFill>
                  <a:srgbClr val="FFFF00"/>
                </a:solidFill>
                <a:latin typeface="Palatino Linotype" pitchFamily="18" charset="0"/>
              </a:rPr>
              <a:t>Sú situácie, kedy môžeme pomôcť ľuďom, ktorí dobre alebo vôbec nepočujú?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BlokTextu 2"/>
          <p:cNvSpPr txBox="1">
            <a:spLocks noChangeArrowheads="1"/>
          </p:cNvSpPr>
          <p:nvPr/>
        </p:nvSpPr>
        <p:spPr bwMode="auto">
          <a:xfrm>
            <a:off x="755650" y="487363"/>
            <a:ext cx="3492500" cy="5857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>
                <a:solidFill>
                  <a:srgbClr val="FFFF00"/>
                </a:solidFill>
                <a:latin typeface="Palatino Linotype" pitchFamily="18" charset="0"/>
              </a:rPr>
              <a:t>Napríklad takto:</a:t>
            </a:r>
          </a:p>
        </p:txBody>
      </p:sp>
      <p:sp>
        <p:nvSpPr>
          <p:cNvPr id="24578" name="BlokTextu 3"/>
          <p:cNvSpPr txBox="1">
            <a:spLocks noChangeArrowheads="1"/>
          </p:cNvSpPr>
          <p:nvPr/>
        </p:nvSpPr>
        <p:spPr bwMode="auto">
          <a:xfrm>
            <a:off x="3851275" y="3246438"/>
            <a:ext cx="3492500" cy="5857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>
                <a:solidFill>
                  <a:srgbClr val="FFFF00"/>
                </a:solidFill>
                <a:latin typeface="Palatino Linotype" pitchFamily="18" charset="0"/>
              </a:rPr>
              <a:t>Alebo takto:</a:t>
            </a:r>
          </a:p>
        </p:txBody>
      </p:sp>
      <p:pic>
        <p:nvPicPr>
          <p:cNvPr id="24579" name="Picture 6" descr="Výsledok vyhľadávania obrázkov pre dopyt playing with deaf childr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073150"/>
            <a:ext cx="338455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 descr="Výsledok vyhľadávania obrázkov pre dopyt playing with deaf childr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4076700"/>
            <a:ext cx="403383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BlokTextu 1"/>
          <p:cNvSpPr txBox="1">
            <a:spLocks noChangeArrowheads="1"/>
          </p:cNvSpPr>
          <p:nvPr/>
        </p:nvSpPr>
        <p:spPr bwMode="auto">
          <a:xfrm>
            <a:off x="827088" y="692150"/>
            <a:ext cx="69850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600">
                <a:solidFill>
                  <a:srgbClr val="FFFF00"/>
                </a:solidFill>
                <a:latin typeface="Palatino Linotype" pitchFamily="18" charset="0"/>
              </a:rPr>
              <a:t>Alebo ešte ako ?</a:t>
            </a:r>
          </a:p>
        </p:txBody>
      </p:sp>
      <p:sp>
        <p:nvSpPr>
          <p:cNvPr id="25602" name="BlokTextu 2"/>
          <p:cNvSpPr txBox="1">
            <a:spLocks noChangeArrowheads="1"/>
          </p:cNvSpPr>
          <p:nvPr/>
        </p:nvSpPr>
        <p:spPr bwMode="auto">
          <a:xfrm>
            <a:off x="3563938" y="1916113"/>
            <a:ext cx="12954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8000">
                <a:solidFill>
                  <a:srgbClr val="FFFF00"/>
                </a:solidFill>
                <a:latin typeface="Palatino Linotype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Výsledok vyhľadávania obrázkov pre dopyt chris ko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8675" y="1844675"/>
            <a:ext cx="45720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BlokTextu 2"/>
          <p:cNvSpPr txBox="1">
            <a:spLocks noChangeArrowheads="1"/>
          </p:cNvSpPr>
          <p:nvPr/>
        </p:nvSpPr>
        <p:spPr bwMode="auto">
          <a:xfrm>
            <a:off x="1079500" y="457200"/>
            <a:ext cx="6985000" cy="9540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800">
                <a:solidFill>
                  <a:srgbClr val="FFFF00"/>
                </a:solidFill>
                <a:latin typeface="Palatino Linotype" pitchFamily="18" charset="0"/>
              </a:rPr>
              <a:t>S našou podporou a porozumením môžu byť príkladom a inšpiráciou.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BlokTextu 1"/>
          <p:cNvSpPr txBox="1">
            <a:spLocks noChangeArrowheads="1"/>
          </p:cNvSpPr>
          <p:nvPr/>
        </p:nvSpPr>
        <p:spPr bwMode="auto">
          <a:xfrm>
            <a:off x="1079500" y="2492375"/>
            <a:ext cx="6985000" cy="1077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3200">
                <a:solidFill>
                  <a:srgbClr val="FFFF00"/>
                </a:solidFill>
                <a:latin typeface="Palatino Linotype" pitchFamily="18" charset="0"/>
              </a:rPr>
              <a:t>3. December – Medzinárodný deň ľudí so zdravotným postihnutím.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BlokTextu 2"/>
          <p:cNvSpPr txBox="1">
            <a:spLocks noChangeArrowheads="1"/>
          </p:cNvSpPr>
          <p:nvPr/>
        </p:nvSpPr>
        <p:spPr bwMode="auto">
          <a:xfrm>
            <a:off x="1079500" y="2492375"/>
            <a:ext cx="6985000" cy="157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3200">
                <a:solidFill>
                  <a:srgbClr val="FFFF00"/>
                </a:solidFill>
                <a:latin typeface="Palatino Linotype" pitchFamily="18" charset="0"/>
              </a:rPr>
              <a:t>Buďme všímaví a ochotní pomôcť. Odmenou nám bude úsmev a dobrý pocit.</a:t>
            </a:r>
          </a:p>
        </p:txBody>
      </p:sp>
      <p:sp>
        <p:nvSpPr>
          <p:cNvPr id="28674" name="BlokTextu 3"/>
          <p:cNvSpPr txBox="1">
            <a:spLocks noChangeArrowheads="1"/>
          </p:cNvSpPr>
          <p:nvPr/>
        </p:nvSpPr>
        <p:spPr bwMode="auto">
          <a:xfrm>
            <a:off x="3787775" y="415925"/>
            <a:ext cx="14319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2000">
                <a:solidFill>
                  <a:srgbClr val="FFFF00"/>
                </a:solidFill>
                <a:latin typeface="Palatino Linotype" pitchFamily="18" charset="0"/>
                <a:sym typeface="Wingdings" pitchFamily="2" charset="2"/>
              </a:rPr>
              <a:t></a:t>
            </a:r>
            <a:endParaRPr lang="sk-SK" sz="12000">
              <a:solidFill>
                <a:srgbClr val="FFFF00"/>
              </a:solidFill>
              <a:latin typeface="Palatino Linotype" pitchFamily="18" charset="0"/>
            </a:endParaRPr>
          </a:p>
        </p:txBody>
      </p:sp>
      <p:sp>
        <p:nvSpPr>
          <p:cNvPr id="28675" name="BlokTextu 4"/>
          <p:cNvSpPr txBox="1">
            <a:spLocks noChangeArrowheads="1"/>
          </p:cNvSpPr>
          <p:nvPr/>
        </p:nvSpPr>
        <p:spPr bwMode="auto">
          <a:xfrm>
            <a:off x="3787775" y="4298950"/>
            <a:ext cx="14319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2000">
                <a:solidFill>
                  <a:srgbClr val="FFFF00"/>
                </a:solidFill>
                <a:latin typeface="Palatino Linotype" pitchFamily="18" charset="0"/>
                <a:sym typeface="Wingdings" pitchFamily="2" charset="2"/>
              </a:rPr>
              <a:t></a:t>
            </a:r>
            <a:endParaRPr lang="sk-SK" sz="12000">
              <a:solidFill>
                <a:srgbClr val="FFFF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BlokTextu 1"/>
          <p:cNvSpPr txBox="1">
            <a:spLocks noChangeArrowheads="1"/>
          </p:cNvSpPr>
          <p:nvPr/>
        </p:nvSpPr>
        <p:spPr bwMode="auto">
          <a:xfrm>
            <a:off x="1079500" y="1196975"/>
            <a:ext cx="6985000" cy="10763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3200">
                <a:solidFill>
                  <a:srgbClr val="FFFF00"/>
                </a:solidFill>
                <a:latin typeface="Palatino Linotype" pitchFamily="18" charset="0"/>
              </a:rPr>
              <a:t>Koho si predstavíte, keď sa povie ľudia so zdravotným postihnutím?</a:t>
            </a:r>
          </a:p>
        </p:txBody>
      </p:sp>
      <p:sp>
        <p:nvSpPr>
          <p:cNvPr id="14338" name="BlokTextu 2"/>
          <p:cNvSpPr txBox="1">
            <a:spLocks noChangeArrowheads="1"/>
          </p:cNvSpPr>
          <p:nvPr/>
        </p:nvSpPr>
        <p:spPr bwMode="auto">
          <a:xfrm>
            <a:off x="3563938" y="2708275"/>
            <a:ext cx="1295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8000">
                <a:solidFill>
                  <a:srgbClr val="FFFF00"/>
                </a:solidFill>
                <a:latin typeface="Palatino Linotype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Výsledok vyhľadávania obrázkov pre dopyt disabled people drawing pictu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765175"/>
            <a:ext cx="56197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Výsledok vyhľadávania obrázkov pre dopyt disabled people drawing pictu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6850" y="1557338"/>
            <a:ext cx="30956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BlokTextu 2"/>
          <p:cNvSpPr txBox="1">
            <a:spLocks noChangeArrowheads="1"/>
          </p:cNvSpPr>
          <p:nvPr/>
        </p:nvSpPr>
        <p:spPr bwMode="auto">
          <a:xfrm>
            <a:off x="1079500" y="457200"/>
            <a:ext cx="6985000" cy="58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3200">
                <a:solidFill>
                  <a:srgbClr val="FFFF00"/>
                </a:solidFill>
                <a:latin typeface="Palatino Linotype" pitchFamily="18" charset="0"/>
              </a:rPr>
              <a:t>Ľudia s obmedzením pohybu.</a:t>
            </a:r>
          </a:p>
        </p:txBody>
      </p:sp>
      <p:sp>
        <p:nvSpPr>
          <p:cNvPr id="16387" name="BlokTextu 3"/>
          <p:cNvSpPr txBox="1">
            <a:spLocks noChangeArrowheads="1"/>
          </p:cNvSpPr>
          <p:nvPr/>
        </p:nvSpPr>
        <p:spPr bwMode="auto">
          <a:xfrm>
            <a:off x="1042988" y="5786438"/>
            <a:ext cx="6985000" cy="892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>
                <a:solidFill>
                  <a:srgbClr val="FFFF00"/>
                </a:solidFill>
                <a:latin typeface="Palatino Linotype" pitchFamily="18" charset="0"/>
              </a:rPr>
              <a:t>Ako by si vedel pomôcť, keby bol na našej škole žiak s týmto obmedzením</a:t>
            </a:r>
            <a:r>
              <a:rPr lang="sk-SK" sz="2800">
                <a:solidFill>
                  <a:srgbClr val="FFFF00"/>
                </a:solidFill>
                <a:latin typeface="Palatino Linotype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Výsledok vyhľadávania obrázkov pre dopyt playing with disabled chi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96975"/>
            <a:ext cx="70580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BlokTextu 2"/>
          <p:cNvSpPr txBox="1">
            <a:spLocks noChangeArrowheads="1"/>
          </p:cNvSpPr>
          <p:nvPr/>
        </p:nvSpPr>
        <p:spPr bwMode="auto">
          <a:xfrm>
            <a:off x="903288" y="487363"/>
            <a:ext cx="6985000" cy="5857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>
                <a:solidFill>
                  <a:srgbClr val="FFFF00"/>
                </a:solidFill>
                <a:latin typeface="Palatino Linotype" pitchFamily="18" charset="0"/>
              </a:rPr>
              <a:t>Napríklad takto: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Výsledok vyhľadávania obrázkov pre dopyt helping disabled chi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12875"/>
            <a:ext cx="76866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BlokTextu 2"/>
          <p:cNvSpPr txBox="1">
            <a:spLocks noChangeArrowheads="1"/>
          </p:cNvSpPr>
          <p:nvPr/>
        </p:nvSpPr>
        <p:spPr bwMode="auto">
          <a:xfrm>
            <a:off x="468313" y="487363"/>
            <a:ext cx="6983412" cy="5857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>
                <a:solidFill>
                  <a:srgbClr val="FFFF00"/>
                </a:solidFill>
                <a:latin typeface="Palatino Linotype" pitchFamily="18" charset="0"/>
              </a:rPr>
              <a:t>Alebo takto: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BlokTextu 1"/>
          <p:cNvSpPr txBox="1">
            <a:spLocks noChangeArrowheads="1"/>
          </p:cNvSpPr>
          <p:nvPr/>
        </p:nvSpPr>
        <p:spPr bwMode="auto">
          <a:xfrm>
            <a:off x="827088" y="692150"/>
            <a:ext cx="69850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600">
                <a:solidFill>
                  <a:srgbClr val="FFFF00"/>
                </a:solidFill>
                <a:latin typeface="Palatino Linotype" pitchFamily="18" charset="0"/>
              </a:rPr>
              <a:t>Alebo ešte ako ?</a:t>
            </a:r>
          </a:p>
        </p:txBody>
      </p:sp>
      <p:sp>
        <p:nvSpPr>
          <p:cNvPr id="19458" name="BlokTextu 2"/>
          <p:cNvSpPr txBox="1">
            <a:spLocks noChangeArrowheads="1"/>
          </p:cNvSpPr>
          <p:nvPr/>
        </p:nvSpPr>
        <p:spPr bwMode="auto">
          <a:xfrm>
            <a:off x="3563938" y="1916113"/>
            <a:ext cx="12954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8000">
                <a:solidFill>
                  <a:srgbClr val="FFFF00"/>
                </a:solidFill>
                <a:latin typeface="Palatino Linotype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BlokTextu 1"/>
          <p:cNvSpPr txBox="1">
            <a:spLocks noChangeArrowheads="1"/>
          </p:cNvSpPr>
          <p:nvPr/>
        </p:nvSpPr>
        <p:spPr bwMode="auto">
          <a:xfrm>
            <a:off x="1079500" y="457200"/>
            <a:ext cx="6985000" cy="58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3200">
                <a:solidFill>
                  <a:srgbClr val="FFFF00"/>
                </a:solidFill>
                <a:latin typeface="Palatino Linotype" pitchFamily="18" charset="0"/>
              </a:rPr>
              <a:t>Ľudia so zrakovým obmedzením.</a:t>
            </a:r>
          </a:p>
        </p:txBody>
      </p:sp>
      <p:pic>
        <p:nvPicPr>
          <p:cNvPr id="20482" name="Picture 2" descr="Súvisiaci obráz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3550" y="1268413"/>
            <a:ext cx="17589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Obdĺžnik 2"/>
          <p:cNvSpPr>
            <a:spLocks noChangeArrowheads="1"/>
          </p:cNvSpPr>
          <p:nvPr/>
        </p:nvSpPr>
        <p:spPr bwMode="auto">
          <a:xfrm>
            <a:off x="1079500" y="5300663"/>
            <a:ext cx="6877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>
                <a:solidFill>
                  <a:srgbClr val="FFFF00"/>
                </a:solidFill>
                <a:latin typeface="Palatino Linotype" pitchFamily="18" charset="0"/>
              </a:rPr>
              <a:t>Ako môžeme pomáhať nevidiacemu človeku alebo spolužiakovi?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Výsledok vyhľadávania obrázkov pre dopyt helping blind people drawing pictu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288" y="1268413"/>
            <a:ext cx="2476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BlokTextu 2"/>
          <p:cNvSpPr txBox="1">
            <a:spLocks noChangeArrowheads="1"/>
          </p:cNvSpPr>
          <p:nvPr/>
        </p:nvSpPr>
        <p:spPr bwMode="auto">
          <a:xfrm>
            <a:off x="755650" y="487363"/>
            <a:ext cx="3492500" cy="5857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>
                <a:solidFill>
                  <a:srgbClr val="FFFF00"/>
                </a:solidFill>
                <a:latin typeface="Palatino Linotype" pitchFamily="18" charset="0"/>
              </a:rPr>
              <a:t>Napríklad takto:</a:t>
            </a:r>
          </a:p>
        </p:txBody>
      </p:sp>
      <p:sp>
        <p:nvSpPr>
          <p:cNvPr id="21507" name="BlokTextu 3"/>
          <p:cNvSpPr txBox="1">
            <a:spLocks noChangeArrowheads="1"/>
          </p:cNvSpPr>
          <p:nvPr/>
        </p:nvSpPr>
        <p:spPr bwMode="auto">
          <a:xfrm>
            <a:off x="3851275" y="3351213"/>
            <a:ext cx="3492500" cy="584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>
                <a:solidFill>
                  <a:srgbClr val="FFFF00"/>
                </a:solidFill>
                <a:latin typeface="Palatino Linotype" pitchFamily="18" charset="0"/>
              </a:rPr>
              <a:t>Alebo takto:</a:t>
            </a:r>
          </a:p>
        </p:txBody>
      </p:sp>
      <p:pic>
        <p:nvPicPr>
          <p:cNvPr id="21508" name="Picture 4" descr="Výsledok vyhľadávania obrázkov pre dopyt reading book to blind chil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4221163"/>
            <a:ext cx="33337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Živl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94</TotalTime>
  <Words>144</Words>
  <Application>Microsoft Office PowerPoint</Application>
  <PresentationFormat>Prezentácia na obrazovke (4:3)</PresentationFormat>
  <Paragraphs>26</Paragraphs>
  <Slides>16</Slides>
  <Notes>16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Calibri</vt:lpstr>
      <vt:lpstr>Palatino Linotype</vt:lpstr>
      <vt:lpstr>Wingdings</vt:lpstr>
      <vt:lpstr>Živly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ambrosrobo@hotmail.com</dc:creator>
  <cp:lastModifiedBy>Marian Porubcan</cp:lastModifiedBy>
  <cp:revision>13</cp:revision>
  <dcterms:created xsi:type="dcterms:W3CDTF">2019-12-02T19:58:56Z</dcterms:created>
  <dcterms:modified xsi:type="dcterms:W3CDTF">2020-04-06T14:16:58Z</dcterms:modified>
</cp:coreProperties>
</file>