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6" r:id="rId5"/>
    <p:sldId id="259" r:id="rId6"/>
    <p:sldId id="264" r:id="rId7"/>
    <p:sldId id="265" r:id="rId8"/>
    <p:sldId id="267" r:id="rId9"/>
    <p:sldId id="268" r:id="rId10"/>
    <p:sldId id="260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352DD-815D-4006-8701-AA095F897B99}" v="1240" dt="2021-05-09T21:29:19.851"/>
    <p1510:client id="{94179967-D04D-5BBF-84C6-D345F3F947E9}" v="980" dt="2021-06-09T20:58:15.154"/>
    <p1510:client id="{AA275A0F-B266-9B24-8195-7DF1274D3351}" v="660" dt="2021-05-19T17:29:25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>
        <p:scale>
          <a:sx n="66" d="100"/>
          <a:sy n="66" d="100"/>
        </p:scale>
        <p:origin x="-73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013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09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81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26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780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4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3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45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3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36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0337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04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6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DE8F23D-1E35-4A27-9147-2B6EB0ACE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102" b="103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7FD26E4-041F-4EF2-B92D-6034C0F8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4322" y="1179739"/>
            <a:ext cx="9443357" cy="2753880"/>
          </a:xfrm>
        </p:spPr>
        <p:txBody>
          <a:bodyPr anchor="b">
            <a:normAutofit/>
          </a:bodyPr>
          <a:lstStyle/>
          <a:p>
            <a:r>
              <a:rPr lang="pl-PL" dirty="0">
                <a:cs typeface="Calibri Light"/>
              </a:rPr>
              <a:t>Podczas pandemii......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645BD8A-B13F-463A-9101-4FB883F06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4003B42-F17E-473C-9366-9369C04711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49DDF01-2EFB-49D0-864E-0CE29F33A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5D316B-16DA-4EE7-B4FB-4207A6D0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2002971"/>
            <a:ext cx="9860547" cy="300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dirty="0">
                <a:solidFill>
                  <a:schemeClr val="bg1"/>
                </a:solidFill>
              </a:rPr>
              <a:t>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4432436-00D3-4CF6-8570-9964E7C0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649" y="5626286"/>
            <a:ext cx="9860547" cy="6851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 dirty="0">
                <a:solidFill>
                  <a:schemeClr val="bg1"/>
                </a:solidFill>
              </a:rPr>
              <a:t>Autor: </a:t>
            </a:r>
            <a:r>
              <a:rPr lang="en-US" sz="1800" spc="80" dirty="0" err="1" smtClean="0">
                <a:solidFill>
                  <a:schemeClr val="bg1"/>
                </a:solidFill>
              </a:rPr>
              <a:t>Samorząd</a:t>
            </a:r>
            <a:r>
              <a:rPr lang="pl-PL" sz="1800" spc="80" smtClean="0">
                <a:solidFill>
                  <a:schemeClr val="bg1"/>
                </a:solidFill>
              </a:rPr>
              <a:t> Uczniowski</a:t>
            </a:r>
            <a:endParaRPr lang="en-US" sz="1800" spc="8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EEA5BB7-5B71-4B52-AD7F-3BA82A6177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A1BDD5A-B952-463D-8BF6-F89EC6F21C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2C2EF86-4721-4AC5-AC3A-5343FE12BA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42A6C7C-49DA-4D7E-9647-1696C74DF8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02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26C4D022-E2BC-435F-9CDB-44DC57C07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chłopiec, computer, wewnątrz&#10;&#10;Opis wygenerowany automatycznie">
            <a:extLst>
              <a:ext uri="{FF2B5EF4-FFF2-40B4-BE49-F238E27FC236}">
                <a16:creationId xmlns:a16="http://schemas.microsoft.com/office/drawing/2014/main" xmlns="" id="{BC6782DC-E019-45FE-ADFE-BE1372FB0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05" r="1" b="35588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926CAD6-45B1-4A85-A196-E722067B1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E0936D5-2DCE-48A4-93BC-BA7861B4E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6A849AF-0C68-4F4C-A7E6-513F32FD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>
            <a:normAutofit/>
          </a:bodyPr>
          <a:lstStyle/>
          <a:p>
            <a:r>
              <a:rPr lang="pl-PL" sz="4000">
                <a:solidFill>
                  <a:schemeClr val="tx1"/>
                </a:solidFill>
              </a:rPr>
              <a:t>Lekcje zdalne</a:t>
            </a:r>
          </a:p>
        </p:txBody>
      </p:sp>
      <p:pic>
        <p:nvPicPr>
          <p:cNvPr id="4" name="Obraz 4" descr="Obraz zawierający wewnątrz, osoba&#10;&#10;Opis wygenerowany automatycznie">
            <a:extLst>
              <a:ext uri="{FF2B5EF4-FFF2-40B4-BE49-F238E27FC236}">
                <a16:creationId xmlns:a16="http://schemas.microsoft.com/office/drawing/2014/main" xmlns="" id="{AF7ACA95-EEED-4624-834F-6AF7C9ED6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83" b="46118"/>
          <a:stretch/>
        </p:blipFill>
        <p:spPr>
          <a:xfrm>
            <a:off x="-55736" y="3382537"/>
            <a:ext cx="5663460" cy="3429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D2F7C19-E6C8-4B29-80B8-87E1703F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580" y="2103120"/>
            <a:ext cx="5245269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Wiele osób wie, że przez </a:t>
            </a:r>
            <a:r>
              <a:rPr lang="pl-PL" dirty="0" smtClean="0"/>
              <a:t>panująca sytuację </a:t>
            </a:r>
            <a:r>
              <a:rPr lang="pl-PL" dirty="0"/>
              <a:t>wszystkie szkoły były zamknięte. Lekcje odbywały się w formie zdalnej. </a:t>
            </a:r>
            <a:r>
              <a:rPr lang="pl-PL" dirty="0">
                <a:ea typeface="+mn-lt"/>
                <a:cs typeface="+mn-lt"/>
              </a:rPr>
              <a:t>Życie ponad 80% uczniów w </a:t>
            </a:r>
            <a:r>
              <a:rPr lang="pl-PL" dirty="0" smtClean="0">
                <a:ea typeface="+mn-lt"/>
                <a:cs typeface="+mn-lt"/>
              </a:rPr>
              <a:t>30 </a:t>
            </a:r>
            <a:r>
              <a:rPr lang="pl-PL" dirty="0">
                <a:ea typeface="+mn-lt"/>
                <a:cs typeface="+mn-lt"/>
              </a:rPr>
              <a:t>krajach świata uległo zmianie w związku z zamknięciem szkół, spowodowanym rozprzestrzenianiem się epidemii </a:t>
            </a:r>
            <a:r>
              <a:rPr lang="pl-PL" dirty="0" err="1">
                <a:ea typeface="+mn-lt"/>
                <a:cs typeface="+mn-lt"/>
              </a:rPr>
              <a:t>koronawirusa</a:t>
            </a:r>
            <a:r>
              <a:rPr lang="pl-PL" dirty="0">
                <a:ea typeface="+mn-lt"/>
                <a:cs typeface="+mn-lt"/>
              </a:rPr>
              <a:t>. To bezprecedensowa sytuacja, nigdy wcześniej tak duży odsetek młodych ludzi nie był pozbawiony możliwości uczestniczenia w procesie edukacji.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367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1657BF2-BFFB-4FF0-9FE2-4D7F7A7C9D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455B56-F1AE-4480-8ABE-2AC89405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pl-PL"/>
              <a:t>Bezpieczeństwo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302DE57-8C52-4A16-AF6D-65A85A85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133011" cy="1388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Każdy ma obowiązek </a:t>
            </a:r>
            <a:r>
              <a:rPr lang="pl-PL" dirty="0" smtClean="0"/>
              <a:t>zakrywania ust </a:t>
            </a:r>
            <a:r>
              <a:rPr lang="pl-PL" dirty="0"/>
              <a:t>i </a:t>
            </a:r>
            <a:r>
              <a:rPr lang="pl-PL" dirty="0" smtClean="0"/>
              <a:t>nosa. Wiele </a:t>
            </a:r>
            <a:r>
              <a:rPr lang="pl-PL" dirty="0"/>
              <a:t>osób stosuje się do tej zasady bezpieczeństwa. W sklepach jest ograniczona  liczba osób i zachowywane są odległości. Przy wejściu do sklepów zazwyczaj znajdują się </a:t>
            </a:r>
            <a:r>
              <a:rPr lang="pl-PL" dirty="0" smtClean="0"/>
              <a:t>płyny </a:t>
            </a:r>
            <a:r>
              <a:rPr lang="pl-PL" dirty="0"/>
              <a:t>dezynfekujące oraz rękawiczki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7" descr="Obraz zawierający podłoże, wewnątrz, osoba, czarny&#10;&#10;Opis wygenerowany automatycznie">
            <a:extLst>
              <a:ext uri="{FF2B5EF4-FFF2-40B4-BE49-F238E27FC236}">
                <a16:creationId xmlns:a16="http://schemas.microsoft.com/office/drawing/2014/main" xmlns="" id="{CAB5F85C-8F87-4CDA-AFB3-76B6594F8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10" r="1" b="49291"/>
          <a:stretch/>
        </p:blipFill>
        <p:spPr>
          <a:xfrm>
            <a:off x="7837371" y="237744"/>
            <a:ext cx="4124416" cy="3191256"/>
          </a:xfrm>
          <a:prstGeom prst="rect">
            <a:avLst/>
          </a:prstGeom>
        </p:spPr>
      </p:pic>
      <p:pic>
        <p:nvPicPr>
          <p:cNvPr id="4" name="Obraz 4" descr="Obraz zawierający tekst, osoba, sklep&#10;&#10;Opis wygenerowany automatycznie">
            <a:extLst>
              <a:ext uri="{FF2B5EF4-FFF2-40B4-BE49-F238E27FC236}">
                <a16:creationId xmlns:a16="http://schemas.microsoft.com/office/drawing/2014/main" xmlns="" id="{E519D3FE-6B78-4DB5-8882-119C50D0E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2" r="-1" b="-1"/>
          <a:stretch/>
        </p:blipFill>
        <p:spPr>
          <a:xfrm>
            <a:off x="7837370" y="3429000"/>
            <a:ext cx="4124416" cy="3191256"/>
          </a:xfrm>
          <a:prstGeom prst="rect">
            <a:avLst/>
          </a:prstGeom>
        </p:spPr>
      </p:pic>
      <p:pic>
        <p:nvPicPr>
          <p:cNvPr id="6146" name="Picture 2" descr="Irytujące zachowania w sklepach zdaniem pracowników [TOP 7] -  expressbydgoski.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1292" y="3840479"/>
            <a:ext cx="3801292" cy="2534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23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5851415-CF4E-4C41-9E36-04E444B51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B516B89-DEA0-4832-8C56-F048168DAD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7646" y="413053"/>
            <a:ext cx="8212114" cy="606459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EA2D33E-BAA2-467B-80B0-8887D9A99F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067C508-2065-42E3-98D2-F3A9B8339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4978" y="402336"/>
            <a:ext cx="2596896" cy="605332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33A4EE-BB30-49C6-BED4-4F1977709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względów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bezpieczeństwa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zostały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wprowadzone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godziny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seniorów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celu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zmniejszenia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ryzyka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zarażenia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się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przez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ludzi należących do tego przedziału wiekowego.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 descr="Od 15 października obowiązują godziny dla seniorów - Wiadomości - Gmina  Ochotnica Dol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30" y="705394"/>
            <a:ext cx="7898025" cy="5394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56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drzewo, zewnętrzne, bujny&#10;&#10;Opis wygenerowany automatycznie">
            <a:extLst>
              <a:ext uri="{FF2B5EF4-FFF2-40B4-BE49-F238E27FC236}">
                <a16:creationId xmlns:a16="http://schemas.microsoft.com/office/drawing/2014/main" xmlns="" id="{94ADE5CE-CB7E-4408-BB27-819D099E5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5" r="1" b="11996"/>
          <a:stretch/>
        </p:blipFill>
        <p:spPr>
          <a:xfrm>
            <a:off x="21" y="10"/>
            <a:ext cx="2926060" cy="31390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C55E68-CABB-45DA-8A9D-7D11F4C0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pl-PL" sz="4000"/>
              <a:t>Atrakcje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BAA6ABE-FBA0-43EE-BB00-C50BADB9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Podczas pandemii, różne znane nam atrakcje takie jak na przykład place zabaw były nieczynne</a:t>
            </a:r>
            <a:r>
              <a:rPr lang="pl-PL" dirty="0" smtClean="0"/>
              <a:t>, </a:t>
            </a:r>
            <a:r>
              <a:rPr lang="pl-PL" dirty="0"/>
              <a:t>Jak dobrze wiemy, w każdym miejscu możliwa jest styczność z osobą zakażoną. Kluby sportowe, pływalnie, siłownie, kina, teatry oraz restauracje były niedostępne. </a:t>
            </a:r>
          </a:p>
        </p:txBody>
      </p:sp>
      <p:pic>
        <p:nvPicPr>
          <p:cNvPr id="4098" name="Picture 2" descr="Helios otwiera kina - nowy system biletó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3757" y="1854925"/>
            <a:ext cx="4132328" cy="2756263"/>
          </a:xfrm>
          <a:prstGeom prst="rect">
            <a:avLst/>
          </a:prstGeom>
          <a:noFill/>
        </p:spPr>
      </p:pic>
      <p:pic>
        <p:nvPicPr>
          <p:cNvPr id="4100" name="Picture 4" descr="Zamknięcie siłowni nie dla każdego! Kto może korzystać z siłowni i klubów  fitness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56970"/>
            <a:ext cx="4626338" cy="260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23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xmlns="" id="{8FA7A0E6-CF9D-41CC-BE19-2E2826F44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02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16EFF-F7FD-4397-989E-7204C5AB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Podróże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F4995B-08DC-462F-8943-358FB0F5F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 err="1"/>
              <a:t>Pandemia</a:t>
            </a:r>
            <a:r>
              <a:rPr lang="en-US" dirty="0"/>
              <a:t> </a:t>
            </a:r>
            <a:r>
              <a:rPr lang="en-US" dirty="0" err="1"/>
              <a:t>uniemożliwiła</a:t>
            </a:r>
            <a:r>
              <a:rPr lang="en-US" dirty="0"/>
              <a:t> </a:t>
            </a:r>
            <a:r>
              <a:rPr lang="en-US" dirty="0" err="1"/>
              <a:t>podróżowanie</a:t>
            </a:r>
            <a:r>
              <a:rPr lang="en-US" dirty="0"/>
              <a:t>.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wielu</a:t>
            </a:r>
            <a:r>
              <a:rPr lang="en-US" dirty="0"/>
              <a:t> </a:t>
            </a:r>
            <a:r>
              <a:rPr lang="en-US" dirty="0" err="1"/>
              <a:t>osób</a:t>
            </a:r>
            <a:r>
              <a:rPr lang="en-US" dirty="0"/>
              <a:t> </a:t>
            </a:r>
            <a:r>
              <a:rPr lang="en-US" dirty="0" err="1"/>
              <a:t>było</a:t>
            </a:r>
            <a:r>
              <a:rPr lang="en-US" dirty="0"/>
              <a:t> to </a:t>
            </a:r>
            <a:r>
              <a:rPr lang="en-US" dirty="0" err="1"/>
              <a:t>ogromne</a:t>
            </a:r>
            <a:r>
              <a:rPr lang="en-US" dirty="0"/>
              <a:t> </a:t>
            </a:r>
            <a:r>
              <a:rPr lang="en-US" dirty="0" err="1"/>
              <a:t>utrudnienie</a:t>
            </a:r>
            <a:r>
              <a:rPr lang="en-US" dirty="0"/>
              <a:t>. </a:t>
            </a:r>
            <a:r>
              <a:rPr lang="en-US" dirty="0" err="1"/>
              <a:t>Zakaz</a:t>
            </a:r>
            <a:r>
              <a:rPr lang="en-US" dirty="0"/>
              <a:t> </a:t>
            </a:r>
            <a:r>
              <a:rPr lang="en-US" dirty="0" err="1"/>
              <a:t>przemieszczania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, </a:t>
            </a:r>
            <a:r>
              <a:rPr lang="en-US" dirty="0" err="1"/>
              <a:t>brak</a:t>
            </a:r>
            <a:r>
              <a:rPr lang="en-US" dirty="0"/>
              <a:t> </a:t>
            </a:r>
            <a:r>
              <a:rPr lang="en-US" dirty="0" err="1" smtClean="0"/>
              <a:t>możliwośc</a:t>
            </a:r>
            <a:r>
              <a:rPr lang="pl-PL" dirty="0" smtClean="0"/>
              <a:t>i </a:t>
            </a:r>
            <a:r>
              <a:rPr lang="en-US" dirty="0" err="1" smtClean="0"/>
              <a:t>spędzenia</a:t>
            </a:r>
            <a:r>
              <a:rPr lang="en-US" dirty="0" smtClean="0"/>
              <a:t> </a:t>
            </a:r>
            <a:r>
              <a:rPr lang="en-US" dirty="0" err="1"/>
              <a:t>urlopu</a:t>
            </a:r>
            <a:r>
              <a:rPr lang="en-US" dirty="0"/>
              <a:t> w </a:t>
            </a:r>
            <a:r>
              <a:rPr lang="en-US" dirty="0" err="1"/>
              <a:t>ciepłych</a:t>
            </a:r>
            <a:r>
              <a:rPr lang="en-US" dirty="0"/>
              <a:t> </a:t>
            </a:r>
            <a:r>
              <a:rPr lang="en-US" dirty="0" err="1"/>
              <a:t>krajach</a:t>
            </a:r>
            <a:r>
              <a:rPr lang="en-US" dirty="0"/>
              <a:t> </a:t>
            </a:r>
            <a:r>
              <a:rPr lang="en-US" dirty="0" err="1"/>
              <a:t>było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 smtClean="0"/>
              <a:t>niektóry</a:t>
            </a:r>
            <a:r>
              <a:rPr lang="pl-PL" dirty="0" err="1" smtClean="0"/>
              <a:t>ch</a:t>
            </a:r>
            <a:r>
              <a:rPr lang="pl-PL" dirty="0" smtClean="0"/>
              <a:t> </a:t>
            </a:r>
            <a:r>
              <a:rPr lang="en-US" dirty="0" err="1" smtClean="0"/>
              <a:t>ogromn</a:t>
            </a:r>
            <a:r>
              <a:rPr lang="pl-PL" dirty="0" smtClean="0"/>
              <a:t>ą trudnością.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54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7F624007-6233-4372-ACC5-495E0BE8A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1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5DCE2-7D59-452F-8695-0606608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Szczepienia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84F471-BC60-4E72-9B64-BE4507F8F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/>
              <a:t>Temat </a:t>
            </a:r>
            <a:r>
              <a:rPr lang="en-US" dirty="0" err="1"/>
              <a:t>szczepionek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COVID-19 jest </a:t>
            </a:r>
            <a:r>
              <a:rPr lang="en-US" dirty="0" err="1"/>
              <a:t>bardzo</a:t>
            </a:r>
            <a:r>
              <a:rPr lang="en-US" dirty="0"/>
              <a:t> </a:t>
            </a:r>
            <a:r>
              <a:rPr lang="en-US" dirty="0" err="1"/>
              <a:t>popularny</a:t>
            </a:r>
            <a:r>
              <a:rPr lang="en-US" dirty="0"/>
              <a:t> w </a:t>
            </a:r>
            <a:r>
              <a:rPr lang="en-US" dirty="0" err="1"/>
              <a:t>codziennym</a:t>
            </a:r>
            <a:r>
              <a:rPr lang="en-US" dirty="0"/>
              <a:t> </a:t>
            </a:r>
            <a:r>
              <a:rPr lang="en-US" dirty="0" err="1"/>
              <a:t>życiu</a:t>
            </a:r>
            <a:r>
              <a:rPr lang="en-US" dirty="0"/>
              <a:t>. </a:t>
            </a:r>
            <a:r>
              <a:rPr lang="en-US" dirty="0" err="1"/>
              <a:t>Słyszymy</a:t>
            </a:r>
            <a:r>
              <a:rPr lang="en-US" dirty="0"/>
              <a:t> o </a:t>
            </a:r>
            <a:r>
              <a:rPr lang="en-US" dirty="0" err="1"/>
              <a:t>nich</a:t>
            </a:r>
            <a:r>
              <a:rPr lang="en-US" dirty="0"/>
              <a:t> w </a:t>
            </a:r>
            <a:r>
              <a:rPr lang="en-US" dirty="0" err="1"/>
              <a:t>telewizji</a:t>
            </a:r>
            <a:r>
              <a:rPr lang="en-US" dirty="0"/>
              <a:t>, </a:t>
            </a:r>
            <a:r>
              <a:rPr lang="en-US" dirty="0" err="1"/>
              <a:t>radiu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ulicy</a:t>
            </a:r>
            <a:r>
              <a:rPr lang="en-US" dirty="0"/>
              <a:t>, </a:t>
            </a:r>
            <a:r>
              <a:rPr lang="en-US" dirty="0" err="1"/>
              <a:t>widzimy</a:t>
            </a:r>
            <a:r>
              <a:rPr lang="en-US" dirty="0"/>
              <a:t> </a:t>
            </a:r>
            <a:r>
              <a:rPr lang="en-US" dirty="0" err="1"/>
              <a:t>bilbordy</a:t>
            </a:r>
            <a:r>
              <a:rPr lang="en-US" dirty="0"/>
              <a:t> </a:t>
            </a:r>
            <a:r>
              <a:rPr lang="en-US" dirty="0" err="1"/>
              <a:t>zachęcające</a:t>
            </a:r>
            <a:r>
              <a:rPr lang="en-US" dirty="0"/>
              <a:t> do </a:t>
            </a:r>
            <a:r>
              <a:rPr lang="en-US" dirty="0" err="1" smtClean="0"/>
              <a:t>zaszczepieni</a:t>
            </a:r>
            <a:r>
              <a:rPr lang="pl-PL" dirty="0" smtClean="0"/>
              <a:t>a się.</a:t>
            </a:r>
            <a:r>
              <a:rPr lang="en-US" dirty="0" smtClean="0"/>
              <a:t> </a:t>
            </a:r>
            <a:r>
              <a:rPr lang="en-US" dirty="0"/>
              <a:t>Zdania w </a:t>
            </a:r>
            <a:r>
              <a:rPr lang="en-US" dirty="0" err="1"/>
              <a:t>tej</a:t>
            </a:r>
            <a:r>
              <a:rPr lang="en-US" dirty="0"/>
              <a:t> </a:t>
            </a:r>
            <a:r>
              <a:rPr lang="en-US" dirty="0" err="1"/>
              <a:t>kwestii</a:t>
            </a:r>
            <a:r>
              <a:rPr lang="en-US" dirty="0"/>
              <a:t> </a:t>
            </a:r>
            <a:r>
              <a:rPr lang="en-US" dirty="0" err="1"/>
              <a:t>są</a:t>
            </a:r>
            <a:r>
              <a:rPr lang="en-US" dirty="0"/>
              <a:t> </a:t>
            </a:r>
            <a:r>
              <a:rPr lang="en-US" dirty="0" err="1"/>
              <a:t>podzielone</a:t>
            </a:r>
            <a:r>
              <a:rPr lang="en-US" dirty="0"/>
              <a:t>. Jak </a:t>
            </a:r>
            <a:r>
              <a:rPr lang="en-US" dirty="0" err="1"/>
              <a:t>wszystkiego</a:t>
            </a:r>
            <a:r>
              <a:rPr lang="en-US" dirty="0"/>
              <a:t> </a:t>
            </a:r>
            <a:r>
              <a:rPr lang="en-US" dirty="0" err="1"/>
              <a:t>są</a:t>
            </a:r>
            <a:r>
              <a:rPr lang="en-US" dirty="0"/>
              <a:t> </a:t>
            </a:r>
            <a:r>
              <a:rPr lang="en-US" dirty="0" err="1"/>
              <a:t>zwolennicy</a:t>
            </a:r>
            <a:r>
              <a:rPr lang="en-US" dirty="0"/>
              <a:t> </a:t>
            </a:r>
            <a:r>
              <a:rPr lang="pl-PL" dirty="0" smtClean="0"/>
              <a:t> i </a:t>
            </a:r>
            <a:r>
              <a:rPr lang="en-US" dirty="0" err="1" smtClean="0"/>
              <a:t>przeciwnicy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5978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_na_f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69" y="566057"/>
            <a:ext cx="11046500" cy="560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rzymajmy się RAZEM!! : Szkoła Podstawowa nr 70 z Oddziałami Integracyjnymi  im. Bohaterów Monte Cassino w Warszaw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9315" y="394382"/>
            <a:ext cx="6108017" cy="6108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61A2E"/>
      </a:dk2>
      <a:lt2>
        <a:srgbClr val="F0F3F2"/>
      </a:lt2>
      <a:accent1>
        <a:srgbClr val="E7298A"/>
      </a:accent1>
      <a:accent2>
        <a:srgbClr val="D517C7"/>
      </a:accent2>
      <a:accent3>
        <a:srgbClr val="A529E7"/>
      </a:accent3>
      <a:accent4>
        <a:srgbClr val="4F24D7"/>
      </a:accent4>
      <a:accent5>
        <a:srgbClr val="294BE7"/>
      </a:accent5>
      <a:accent6>
        <a:srgbClr val="1788D5"/>
      </a:accent6>
      <a:hlink>
        <a:srgbClr val="3F41BF"/>
      </a:hlink>
      <a:folHlink>
        <a:srgbClr val="7F7F7F"/>
      </a:folHlink>
    </a:clrScheme>
    <a:fontScheme name="Savon">
      <a:majorFont>
        <a:latin typeface="Gill Sans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197</Words>
  <Application>Microsoft Office PowerPoint</Application>
  <PresentationFormat>Niestandardowy</PresentationFormat>
  <Paragraphs>14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SavonVTI</vt:lpstr>
      <vt:lpstr>Podczas pandemii......</vt:lpstr>
      <vt:lpstr>Lekcje zdalne</vt:lpstr>
      <vt:lpstr>Bezpieczeństwo</vt:lpstr>
      <vt:lpstr>Slajd 4</vt:lpstr>
      <vt:lpstr>Atrakcje</vt:lpstr>
      <vt:lpstr>Podróże</vt:lpstr>
      <vt:lpstr>Szczepienia</vt:lpstr>
      <vt:lpstr>Slajd 8</vt:lpstr>
      <vt:lpstr>Slajd 9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asus</dc:creator>
  <cp:lastModifiedBy>Użytkownik systemu Windows</cp:lastModifiedBy>
  <cp:revision>229</cp:revision>
  <dcterms:created xsi:type="dcterms:W3CDTF">2021-05-09T21:12:01Z</dcterms:created>
  <dcterms:modified xsi:type="dcterms:W3CDTF">2021-06-21T09:20:20Z</dcterms:modified>
</cp:coreProperties>
</file>