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Rúško pre mamičku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Vypracovala </a:t>
            </a:r>
            <a:r>
              <a:rPr lang="sk-SK" dirty="0" smtClean="0">
                <a:solidFill>
                  <a:schemeClr val="tx1"/>
                </a:solidFill>
              </a:rPr>
              <a:t>M</a:t>
            </a:r>
            <a:r>
              <a:rPr lang="sk-SK" dirty="0" smtClean="0">
                <a:solidFill>
                  <a:schemeClr val="tx1"/>
                </a:solidFill>
              </a:rPr>
              <a:t>gr. </a:t>
            </a:r>
            <a:r>
              <a:rPr lang="sk-SK" dirty="0" err="1" smtClean="0">
                <a:solidFill>
                  <a:schemeClr val="tx1"/>
                </a:solidFill>
              </a:rPr>
              <a:t>Mihaliková</a:t>
            </a:r>
            <a:r>
              <a:rPr lang="sk-SK" dirty="0" smtClean="0">
                <a:solidFill>
                  <a:schemeClr val="tx1"/>
                </a:solidFill>
              </a:rPr>
              <a:t> Anna Spojená škola Ul. J. </a:t>
            </a:r>
            <a:r>
              <a:rPr lang="sk-SK" dirty="0" smtClean="0">
                <a:solidFill>
                  <a:schemeClr val="tx1"/>
                </a:solidFill>
              </a:rPr>
              <a:t>K</a:t>
            </a:r>
            <a:r>
              <a:rPr lang="sk-SK" dirty="0" smtClean="0">
                <a:solidFill>
                  <a:schemeClr val="tx1"/>
                </a:solidFill>
              </a:rPr>
              <a:t>ollára 3 Nové Mesto nad Váhom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Documents and Settings\Miloslav - Mihalik\Dokumenty\Stažené soubory\IMG_93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4064000" cy="3048000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Dokumenty\Stažené soubory\IMG_93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rúško je hotové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C:\Documents and Settings\Miloslav - Mihalik\Dokumenty\Stažené soubory\IMG_93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Mamička bude mať určite radosť, že ste jej ku dňu matiek vyrobili takýto krásny darček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266" name="Picture 2" descr="C:\Documents and Settings\Miloslav - Mihalik\Dokumenty\Stažené soubory\IMG_93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079915" y="1583059"/>
            <a:ext cx="5638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Budeme potrebovať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Kúsok neopracovanej látky</a:t>
            </a:r>
          </a:p>
          <a:p>
            <a:r>
              <a:rPr lang="sk-SK" dirty="0" smtClean="0"/>
              <a:t>2 gumičky</a:t>
            </a:r>
          </a:p>
          <a:p>
            <a:r>
              <a:rPr lang="sk-SK" dirty="0" smtClean="0"/>
              <a:t>Farby na textil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Nemusíme šiť, stačí látku podľa postupu poskladať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92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276600" cy="2457450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92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Látku založíme z jednej aj z druhej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Documents and Settings\Miloslav - Mihalik\Dokumenty\Stažené soubory\IMG_92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09800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2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438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Teraz ju zložíme zľava a </a:t>
            </a:r>
            <a:r>
              <a:rPr lang="sk-SK" dirty="0" err="1" smtClean="0"/>
              <a:t>zprava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09800"/>
            <a:ext cx="3759200" cy="28194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3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362200"/>
            <a:ext cx="3759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Jednu stranu založíme dovnútra druhej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3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3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Teraz si založíme na obidve strany gumičky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Documents and Settings\Miloslav - Mihalik\Dokumenty\Stažené soubory\IMG_93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33600"/>
            <a:ext cx="4064000" cy="3048000"/>
          </a:xfrm>
          <a:prstGeom prst="rect">
            <a:avLst/>
          </a:prstGeom>
          <a:noFill/>
        </p:spPr>
      </p:pic>
      <p:pic>
        <p:nvPicPr>
          <p:cNvPr id="5" name="Picture 3" descr="C:\Documents and Settings\Miloslav - Mihalik\Dokumenty\Stažené soubory\IMG_93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76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Jednu stranu založíme dovnútra druhej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3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1242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3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Teraz si </a:t>
            </a:r>
            <a:r>
              <a:rPr lang="sk-SK" sz="2400" dirty="0" err="1" smtClean="0"/>
              <a:t>ruško</a:t>
            </a:r>
            <a:r>
              <a:rPr lang="sk-SK" sz="2400" dirty="0" smtClean="0"/>
              <a:t> ozdobíme maľovanými </a:t>
            </a:r>
            <a:r>
              <a:rPr lang="sk-SK" sz="2400" dirty="0" err="1" smtClean="0"/>
              <a:t>kvetinkami.Ja</a:t>
            </a:r>
            <a:r>
              <a:rPr lang="sk-SK" sz="2400" dirty="0" smtClean="0"/>
              <a:t> som použila </a:t>
            </a:r>
            <a:r>
              <a:rPr lang="sk-SK" sz="2400" dirty="0" err="1" smtClean="0"/>
              <a:t>šablonu</a:t>
            </a:r>
            <a:r>
              <a:rPr lang="sk-SK" sz="2400" dirty="0" smtClean="0"/>
              <a:t>, ale môžete maľovať aj bez nej.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Documents and Settings\Miloslav - Mihalik\Dokumenty\Stažené soubory\IMG_93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184400"/>
            <a:ext cx="4064000" cy="30480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93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286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108</Words>
  <Application>Microsoft Office PowerPoint</Application>
  <PresentationFormat>Předvádění na obrazovce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Rúško pre mamičku</vt:lpstr>
      <vt:lpstr>Budeme potrebovať</vt:lpstr>
      <vt:lpstr>Nemusíme šiť, stačí látku podľa postupu poskladať</vt:lpstr>
      <vt:lpstr>Látku založíme z jednej aj z druhej strany</vt:lpstr>
      <vt:lpstr>Teraz ju zložíme zľava a zprava</vt:lpstr>
      <vt:lpstr>Jednu stranu založíme dovnútra druhej strany</vt:lpstr>
      <vt:lpstr>Teraz si založíme na obidve strany gumičky</vt:lpstr>
      <vt:lpstr>Jednu stranu založíme dovnútra druhej strany</vt:lpstr>
      <vt:lpstr>Teraz si ruško ozdobíme maľovanými kvetinkami.Ja som použila šablonu, ale môžete maľovať aj bez nej.</vt:lpstr>
      <vt:lpstr>Snímek 10</vt:lpstr>
      <vt:lpstr>A rúško je hotové</vt:lpstr>
      <vt:lpstr>Mamička bude mať určite radosť, že ste jej ku dňu matiek vyrobili takýto krásny darček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Ruško pre mamičku</dc:title>
  <dc:creator/>
  <cp:lastModifiedBy>Your User Name</cp:lastModifiedBy>
  <cp:revision>5</cp:revision>
  <dcterms:created xsi:type="dcterms:W3CDTF">2006-08-16T00:00:00Z</dcterms:created>
  <dcterms:modified xsi:type="dcterms:W3CDTF">2020-05-03T14:53:14Z</dcterms:modified>
</cp:coreProperties>
</file>