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jojo" initials="Tj" lastIdx="1" clrIdx="0">
    <p:extLst>
      <p:ext uri="{19B8F6BF-5375-455C-9EA6-DF929625EA0E}">
        <p15:presenceInfo xmlns:p15="http://schemas.microsoft.com/office/powerpoint/2012/main" userId="86fc537aa6db39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E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851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05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0883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39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514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248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518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58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422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720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506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27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00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61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909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43">
              <a:srgbClr val="00B0F0"/>
            </a:gs>
            <a:gs pos="9687">
              <a:srgbClr val="00B0F0"/>
            </a:gs>
            <a:gs pos="9375">
              <a:srgbClr val="00B0F0"/>
            </a:gs>
            <a:gs pos="8750">
              <a:srgbClr val="00B0F0"/>
            </a:gs>
            <a:gs pos="64000">
              <a:srgbClr val="00B0F0"/>
            </a:gs>
            <a:gs pos="87000">
              <a:srgbClr val="00B0F0"/>
            </a:gs>
            <a:gs pos="8593">
              <a:srgbClr val="00B0F0"/>
            </a:gs>
            <a:gs pos="8437">
              <a:srgbClr val="00B0F0"/>
            </a:gs>
            <a:gs pos="8125">
              <a:srgbClr val="00B0F0"/>
            </a:gs>
            <a:gs pos="40000">
              <a:srgbClr val="87E10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8D4B-1674-404E-B68D-C56D6DE72C9A}" type="datetimeFigureOut">
              <a:rPr lang="sk-SK" smtClean="0"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E02E53-65DB-4BFA-BF7B-B6BC7DE697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891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../../../../../Public/Desktop/Google%20Earth.ln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8.jpg"/><Relationship Id="rId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1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64" y="923330"/>
            <a:ext cx="8340418" cy="526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4316506" y="0"/>
            <a:ext cx="2808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Ukrajina</a:t>
            </a:r>
            <a:endParaRPr lang="sk-SK" sz="5400" dirty="0"/>
          </a:p>
        </p:txBody>
      </p:sp>
      <p:pic>
        <p:nvPicPr>
          <p:cNvPr id="6" name="Obrázok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89" y="6061879"/>
            <a:ext cx="1165412" cy="79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7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34" y="2310979"/>
            <a:ext cx="3428997" cy="228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o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3" y="4238960"/>
            <a:ext cx="3157371" cy="2044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7" y="369794"/>
            <a:ext cx="2895601" cy="2171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54" y="369794"/>
            <a:ext cx="2938920" cy="22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Šípka doprava 5"/>
          <p:cNvSpPr/>
          <p:nvPr/>
        </p:nvSpPr>
        <p:spPr>
          <a:xfrm rot="9498059">
            <a:off x="3399528" y="4055285"/>
            <a:ext cx="739589" cy="60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32365">
            <a:off x="7735052" y="4000833"/>
            <a:ext cx="768163" cy="66452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477549">
            <a:off x="3346299" y="2152985"/>
            <a:ext cx="768163" cy="66452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812900">
            <a:off x="7735051" y="2102760"/>
            <a:ext cx="768163" cy="664522"/>
          </a:xfrm>
          <a:prstGeom prst="rect">
            <a:avLst/>
          </a:prstGeom>
        </p:spPr>
      </p:pic>
      <p:pic>
        <p:nvPicPr>
          <p:cNvPr id="10" name="Obrázok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03" y="4238960"/>
            <a:ext cx="2894271" cy="2170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61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2055" y="0"/>
            <a:ext cx="5541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Poloha a prírodné podmienky</a:t>
            </a:r>
            <a:endParaRPr lang="sk-SK" sz="3200" dirty="0"/>
          </a:p>
        </p:txBody>
      </p:sp>
      <p:sp>
        <p:nvSpPr>
          <p:cNvPr id="3" name="BlokTextu 2"/>
          <p:cNvSpPr txBox="1"/>
          <p:nvPr/>
        </p:nvSpPr>
        <p:spPr>
          <a:xfrm>
            <a:off x="84110" y="948757"/>
            <a:ext cx="54998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p</a:t>
            </a:r>
            <a:r>
              <a:rPr lang="sk-SK" sz="2000" dirty="0" smtClean="0"/>
              <a:t>rímorský štát (Čierne more, </a:t>
            </a:r>
            <a:r>
              <a:rPr lang="sk-SK" sz="2000" dirty="0"/>
              <a:t>A</a:t>
            </a:r>
            <a:r>
              <a:rPr lang="sk-SK" sz="2000" dirty="0" smtClean="0"/>
              <a:t>zovské more)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d</a:t>
            </a:r>
            <a:r>
              <a:rPr lang="sk-SK" sz="2000" dirty="0" smtClean="0"/>
              <a:t>ruhý najväčší štát Európy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s</a:t>
            </a:r>
            <a:r>
              <a:rPr lang="sk-SK" sz="2000" dirty="0" smtClean="0"/>
              <a:t>usedia: Slovensko, Poľsko, Bielorusko, Rusko, Rumunsko, Moldavsko, Maďarsko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So Slovenskom má 100km hranicu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p</a:t>
            </a:r>
            <a:r>
              <a:rPr lang="sk-SK" sz="2000" dirty="0" smtClean="0"/>
              <a:t>odnebie je kontinentálne – horúce, suché letá a studené zimy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p</a:t>
            </a:r>
            <a:r>
              <a:rPr lang="sk-SK" sz="2000" dirty="0" smtClean="0"/>
              <a:t>ovrch zväčša rovinatý, na západe s pohoriami (Karpaty)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n</a:t>
            </a:r>
            <a:r>
              <a:rPr lang="sk-SK" sz="2000" dirty="0" smtClean="0"/>
              <a:t>ížiny: Čiernomorská nížina, Dneperská nížina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r</a:t>
            </a:r>
            <a:r>
              <a:rPr lang="sk-SK" sz="2000" dirty="0" smtClean="0"/>
              <a:t>ieky: Dneper, Južný Bug, </a:t>
            </a:r>
            <a:r>
              <a:rPr lang="sk-SK" sz="2000" dirty="0" err="1" smtClean="0"/>
              <a:t>Dnister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4" y="4424993"/>
            <a:ext cx="7554725" cy="229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44" y="257611"/>
            <a:ext cx="6053156" cy="380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9355"/>
            <a:ext cx="1164437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1707" y="91729"/>
            <a:ext cx="3717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Obyvateľstvo</a:t>
            </a:r>
            <a:r>
              <a:rPr lang="sk-SK" sz="2800" dirty="0" smtClean="0"/>
              <a:t> a sídla</a:t>
            </a: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201707" y="914400"/>
            <a:ext cx="5647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Počet obyvateľov: vyše 44 miliónov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Rozloha: 603 500 km2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Zloženie obyvateľstva: Ukrajinci, Rusi, </a:t>
            </a:r>
            <a:r>
              <a:rPr lang="sk-SK" sz="2000" dirty="0"/>
              <a:t>B</a:t>
            </a:r>
            <a:r>
              <a:rPr lang="sk-SK" sz="2000" dirty="0" smtClean="0"/>
              <a:t>ielorusi, Moldavci...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Hlavné mesto: Kyjev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Ďalšie mestá: Doneck, Odesa, Charkov, </a:t>
            </a:r>
            <a:r>
              <a:rPr lang="sk-SK" sz="2000" dirty="0" err="1" smtClean="0"/>
              <a:t>Užhrod</a:t>
            </a:r>
            <a:endParaRPr lang="sk-SK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Administratívne členenie: 24 oblastí a 1 mesto so špeciálnym statusom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(Kyjev)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Náboženstvo: kresťania (pravoslávni, </a:t>
            </a:r>
            <a:r>
              <a:rPr lang="sk-SK" sz="2000" dirty="0" err="1" smtClean="0"/>
              <a:t>grékokatolíci</a:t>
            </a:r>
            <a:r>
              <a:rPr lang="sk-SK" sz="2000" dirty="0" smtClean="0"/>
              <a:t>, protestanti), moslimovia</a:t>
            </a:r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5" y="4580533"/>
            <a:ext cx="10192868" cy="221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584485"/>
            <a:ext cx="6293195" cy="352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9355"/>
            <a:ext cx="1164437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63071" y="363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74813" y="14620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Hospodárstvo</a:t>
            </a:r>
            <a:endParaRPr lang="sk-SK" sz="3200" dirty="0"/>
          </a:p>
        </p:txBody>
      </p:sp>
      <p:sp>
        <p:nvSpPr>
          <p:cNvPr id="4" name="Obdĺžnik 3"/>
          <p:cNvSpPr/>
          <p:nvPr/>
        </p:nvSpPr>
        <p:spPr>
          <a:xfrm>
            <a:off x="174813" y="836385"/>
            <a:ext cx="63335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ťažba </a:t>
            </a:r>
            <a:r>
              <a:rPr lang="sk-SK" sz="2000" dirty="0"/>
              <a:t>čierneho uhlia a železnej </a:t>
            </a:r>
            <a:r>
              <a:rPr lang="sk-SK" sz="2000" dirty="0" smtClean="0"/>
              <a:t>rudy - dolný tok </a:t>
            </a:r>
            <a:r>
              <a:rPr lang="sk-SK" sz="2000" dirty="0"/>
              <a:t>rieky </a:t>
            </a:r>
            <a:r>
              <a:rPr lang="sk-SK" sz="2000" dirty="0" smtClean="0"/>
              <a:t>Dneper, </a:t>
            </a:r>
            <a:endParaRPr lang="sk-SK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ťažba </a:t>
            </a:r>
            <a:r>
              <a:rPr lang="sk-SK" sz="2000" dirty="0"/>
              <a:t>a spracovanie uhlia železnej rudy – v mestách Doneck, Dnepropetrovsk, Záporožie, </a:t>
            </a:r>
            <a:r>
              <a:rPr lang="sk-SK" sz="2000" dirty="0" err="1"/>
              <a:t>Mariupoľ</a:t>
            </a:r>
            <a:r>
              <a:rPr lang="sk-SK" sz="2000" dirty="0"/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významná </a:t>
            </a:r>
            <a:r>
              <a:rPr lang="sk-SK" sz="2000" dirty="0"/>
              <a:t>je výroba strojov a zariadení pre </a:t>
            </a:r>
            <a:r>
              <a:rPr lang="sk-SK" sz="2000" dirty="0" smtClean="0"/>
              <a:t>ťažbu,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územím </a:t>
            </a:r>
            <a:r>
              <a:rPr lang="sk-SK" sz="2000" dirty="0"/>
              <a:t>vedú viaceré ropovody a plynovody z Ruska do strednej a juhovýchodnej </a:t>
            </a:r>
            <a:r>
              <a:rPr lang="sk-SK" sz="2000" dirty="0" smtClean="0"/>
              <a:t>Európy,</a:t>
            </a:r>
            <a:endParaRPr lang="sk-SK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významné </a:t>
            </a:r>
            <a:r>
              <a:rPr lang="sk-SK" sz="2000" dirty="0"/>
              <a:t>je pestovanie obilnín – pšenice, </a:t>
            </a:r>
            <a:r>
              <a:rPr lang="sk-SK" sz="2000" dirty="0" smtClean="0"/>
              <a:t>kukurice, slnečnice</a:t>
            </a:r>
            <a:r>
              <a:rPr lang="sk-SK" sz="2000" dirty="0"/>
              <a:t>, tabaku, zeleniny,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krajina zastáva 3. miesto v produkcii slnečnicového oleja,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popredná pozícia vo svete v pestovaní zemiakov,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na juhozápade krajiny sa pestuje </a:t>
            </a:r>
            <a:r>
              <a:rPr lang="sk-SK" sz="2000" dirty="0" smtClean="0"/>
              <a:t>vinič.</a:t>
            </a: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29" y="363071"/>
            <a:ext cx="5042647" cy="283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3461590"/>
            <a:ext cx="5298141" cy="331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9355"/>
            <a:ext cx="1164437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63071" y="363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5"/>
            <a:ext cx="5115055" cy="346934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-94130" y="-6261"/>
            <a:ext cx="459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Havária v Černobyľskej jadrovej elektrárni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55" y="-6261"/>
            <a:ext cx="7076945" cy="47149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139037" y="-3592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Občianska vojna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95312"/>
            <a:ext cx="5115056" cy="336850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651528" y="5273803"/>
            <a:ext cx="2224044" cy="94435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55" y="4639773"/>
            <a:ext cx="2997604" cy="2218227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-55553" y="3495312"/>
            <a:ext cx="20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Katedrála sv. Sofie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115055" y="4642442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Karpatské bukové lesy</a:t>
            </a:r>
            <a:endParaRPr lang="sk-SK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58" y="4633958"/>
            <a:ext cx="3178717" cy="2224041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8068932" y="4642442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Centrum mesta Ľvov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53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654</TotalTime>
  <Words>161</Words>
  <Application>Microsoft Office PowerPoint</Application>
  <PresentationFormat>Širokouhlá</PresentationFormat>
  <Paragraphs>33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Fazeta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Tom jojo</dc:creator>
  <cp:lastModifiedBy>szs-lt05</cp:lastModifiedBy>
  <cp:revision>50</cp:revision>
  <dcterms:created xsi:type="dcterms:W3CDTF">2015-05-12T08:14:02Z</dcterms:created>
  <dcterms:modified xsi:type="dcterms:W3CDTF">2020-05-15T16:33:47Z</dcterms:modified>
</cp:coreProperties>
</file>