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76" r:id="rId5"/>
    <p:sldId id="266" r:id="rId6"/>
    <p:sldId id="268" r:id="rId7"/>
    <p:sldId id="270" r:id="rId8"/>
    <p:sldId id="269" r:id="rId9"/>
    <p:sldId id="271" r:id="rId10"/>
    <p:sldId id="261" r:id="rId11"/>
    <p:sldId id="273" r:id="rId12"/>
    <p:sldId id="27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sk.wikipedia.org/wiki/Prirodzen%C3%BD_vodn%C3%BD_tok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Sneh" TargetMode="External"/><Relationship Id="rId7" Type="http://schemas.openxmlformats.org/officeDocument/2006/relationships/hyperlink" Target="https://sk.wikipedia.org/wiki/Zima" TargetMode="External"/><Relationship Id="rId2" Type="http://schemas.openxmlformats.org/officeDocument/2006/relationships/hyperlink" Target="https://sk.wikipedia.org/wiki/%C4%BDa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k.wikipedia.org/wiki/Mierne_p%C3%A1smo" TargetMode="External"/><Relationship Id="rId5" Type="http://schemas.openxmlformats.org/officeDocument/2006/relationships/hyperlink" Target="https://sk.wikipedia.org/wiki/Arkt%C3%ADda" TargetMode="External"/><Relationship Id="rId4" Type="http://schemas.openxmlformats.org/officeDocument/2006/relationships/hyperlink" Target="https://sk.wikipedia.org/wiki/Antarkt%C3%ADd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k.wikipedia.org/wiki/Mo%C4%8Diar" TargetMode="External"/><Relationship Id="rId3" Type="http://schemas.openxmlformats.org/officeDocument/2006/relationships/hyperlink" Target="https://sk.wikipedia.org/wiki/Rieka" TargetMode="External"/><Relationship Id="rId7" Type="http://schemas.openxmlformats.org/officeDocument/2006/relationships/hyperlink" Target="https://sk.wikipedia.org/wiki/P%C3%B4da" TargetMode="External"/><Relationship Id="rId2" Type="http://schemas.openxmlformats.org/officeDocument/2006/relationships/hyperlink" Target="https://sk.wikipedia.org/wiki/Jazero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k.wikipedia.org/wiki/More" TargetMode="External"/><Relationship Id="rId5" Type="http://schemas.openxmlformats.org/officeDocument/2006/relationships/hyperlink" Target="https://sk.wikipedia.org/wiki/Oce%C3%A1n" TargetMode="External"/><Relationship Id="rId4" Type="http://schemas.openxmlformats.org/officeDocument/2006/relationships/hyperlink" Target="https://sk.wikipedia.org/wiki/Poto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Projekt</a:t>
            </a:r>
            <a:br>
              <a:rPr lang="sk-SK" dirty="0" smtClean="0"/>
            </a:br>
            <a:r>
              <a:rPr lang="sk-SK" dirty="0" smtClean="0"/>
              <a:t>Voda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Matej habšuda </a:t>
            </a:r>
          </a:p>
          <a:p>
            <a:r>
              <a:rPr lang="sk-SK" dirty="0" smtClean="0"/>
              <a:t>6.b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947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ýsledok vyhľadávania obrázkov pre dopyt voda v ludskom te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92111" cy="68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voda v ludskom t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327" y="530652"/>
            <a:ext cx="5047045" cy="504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22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väčší </a:t>
            </a:r>
            <a:r>
              <a:rPr lang="sk-SK" dirty="0">
                <a:hlinkClick r:id="rId2" tooltip="Prirodzený vodný tok"/>
              </a:rPr>
              <a:t>prirodzený vodný tok</a:t>
            </a:r>
            <a:r>
              <a:rPr lang="sk-SK" dirty="0"/>
              <a:t> </a:t>
            </a:r>
            <a:r>
              <a:rPr lang="sk-SK" dirty="0" smtClean="0"/>
              <a:t>(prúdiaci jednosmerne </a:t>
            </a:r>
            <a:r>
              <a:rPr lang="sk-SK" dirty="0"/>
              <a:t>v ním vyhĺbenom koryte)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90380"/>
            <a:ext cx="12192000" cy="49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4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479439" cy="4006035"/>
          </a:xfrm>
        </p:spPr>
        <p:txBody>
          <a:bodyPr>
            <a:normAutofit/>
          </a:bodyPr>
          <a:lstStyle/>
          <a:p>
            <a:r>
              <a:rPr lang="sk-SK" dirty="0" smtClean="0"/>
              <a:t>More je </a:t>
            </a:r>
            <a:r>
              <a:rPr lang="sk-SK" dirty="0" smtClean="0"/>
              <a:t>časť</a:t>
            </a:r>
            <a:r>
              <a:rPr lang="sk-SK" dirty="0"/>
              <a:t> </a:t>
            </a:r>
            <a:r>
              <a:rPr lang="sk-SK" dirty="0" smtClean="0"/>
              <a:t>oceána, </a:t>
            </a:r>
            <a:r>
              <a:rPr lang="sk-SK" dirty="0"/>
              <a:t>rôznym spôsobom obklopená súšou alebo vyvýšeninami oceánskeho dna, líšiaca sa od otvoreného oceána špecifickými vlastnosťami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90" y="3670552"/>
            <a:ext cx="4593021" cy="30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2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-Ďakujem za pozornosť-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52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0"/>
            <a:ext cx="9932901" cy="6857999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Výskyt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/>
              <a:t>Voda sa v prírode voľne vyskytuje vo všetkých troch skupenstvách.</a:t>
            </a:r>
            <a:br>
              <a:rPr lang="sk-SK" dirty="0"/>
            </a:br>
            <a:r>
              <a:rPr lang="sk-SK" dirty="0" smtClean="0"/>
              <a:t> </a:t>
            </a:r>
            <a:br>
              <a:rPr lang="sk-SK" dirty="0" smtClean="0"/>
            </a:br>
            <a:r>
              <a:rPr lang="sk-SK" b="1" dirty="0" smtClean="0"/>
              <a:t>Tuhé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/>
              <a:t>Voda sa v podobe </a:t>
            </a:r>
            <a:r>
              <a:rPr lang="sk-SK" dirty="0">
                <a:hlinkClick r:id="rId2" tooltip="Ľad"/>
              </a:rPr>
              <a:t>ľadu</a:t>
            </a:r>
            <a:r>
              <a:rPr lang="sk-SK" dirty="0"/>
              <a:t> a </a:t>
            </a:r>
            <a:r>
              <a:rPr lang="sk-SK" dirty="0">
                <a:hlinkClick r:id="rId3" tooltip="Sneh"/>
              </a:rPr>
              <a:t>snehu</a:t>
            </a:r>
            <a:r>
              <a:rPr lang="sk-SK" dirty="0"/>
              <a:t> vyskytuje vo veľkých nadmorských výškach, pričom výška, v akej sa ľad so snehom prirodzene nachádza sa smerom k pólom postupne znižuje. Takmer celá plocha </a:t>
            </a:r>
            <a:r>
              <a:rPr lang="sk-SK" dirty="0">
                <a:hlinkClick r:id="rId4" tooltip="Antarktída"/>
              </a:rPr>
              <a:t>Antarktídy</a:t>
            </a:r>
            <a:r>
              <a:rPr lang="sk-SK" dirty="0"/>
              <a:t> a </a:t>
            </a:r>
            <a:r>
              <a:rPr lang="sk-SK" dirty="0">
                <a:hlinkClick r:id="rId5" tooltip="Arktída"/>
              </a:rPr>
              <a:t>Arktídy</a:t>
            </a:r>
            <a:r>
              <a:rPr lang="sk-SK" dirty="0"/>
              <a:t> je väčšinu roka zaľadnená. Taktiež sa sneh a ľad vo veľkom množstve vyskytujú v </a:t>
            </a:r>
            <a:r>
              <a:rPr lang="sk-SK" dirty="0">
                <a:hlinkClick r:id="rId6" tooltip="Mierne pásmo"/>
              </a:rPr>
              <a:t>miernom pásme</a:t>
            </a:r>
            <a:r>
              <a:rPr lang="sk-SK" dirty="0"/>
              <a:t> v období </a:t>
            </a:r>
            <a:r>
              <a:rPr lang="sk-SK" dirty="0">
                <a:hlinkClick r:id="rId7" tooltip="Zima"/>
              </a:rPr>
              <a:t>zimy</a:t>
            </a:r>
            <a:r>
              <a:rPr lang="sk-SK" dirty="0"/>
              <a:t>, kedy kvapalná voda samovoľne zamŕza a zrážky sú v podobe snehu.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70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239483"/>
          </a:xfrm>
        </p:spPr>
        <p:txBody>
          <a:bodyPr>
            <a:normAutofit/>
          </a:bodyPr>
          <a:lstStyle/>
          <a:p>
            <a:r>
              <a:rPr lang="sk-SK" b="1" dirty="0" smtClean="0"/>
              <a:t>Kvapalné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/>
              <a:t>V kvapalnom skupenstve sa na Zemi voda vyskytuje v najväčšom množstve. Bežne sa vyskytuje v podobe </a:t>
            </a:r>
            <a:r>
              <a:rPr lang="sk-SK" dirty="0">
                <a:hlinkClick r:id="rId2" tooltip="Jazero"/>
              </a:rPr>
              <a:t>jazier</a:t>
            </a:r>
            <a:r>
              <a:rPr lang="sk-SK" dirty="0"/>
              <a:t>, </a:t>
            </a:r>
            <a:r>
              <a:rPr lang="sk-SK" dirty="0">
                <a:hlinkClick r:id="rId3" tooltip="Rieka"/>
              </a:rPr>
              <a:t>riek</a:t>
            </a:r>
            <a:r>
              <a:rPr lang="sk-SK" dirty="0"/>
              <a:t>, </a:t>
            </a:r>
            <a:r>
              <a:rPr lang="sk-SK" dirty="0">
                <a:hlinkClick r:id="rId4" tooltip="Potok"/>
              </a:rPr>
              <a:t>potokov</a:t>
            </a:r>
            <a:r>
              <a:rPr lang="sk-SK" dirty="0"/>
              <a:t>, </a:t>
            </a:r>
            <a:r>
              <a:rPr lang="sk-SK" dirty="0">
                <a:hlinkClick r:id="rId5" tooltip="Oceán"/>
              </a:rPr>
              <a:t>oceánov</a:t>
            </a:r>
            <a:r>
              <a:rPr lang="sk-SK" dirty="0"/>
              <a:t> a </a:t>
            </a:r>
            <a:r>
              <a:rPr lang="sk-SK" dirty="0">
                <a:hlinkClick r:id="rId6" tooltip="More"/>
              </a:rPr>
              <a:t>morí</a:t>
            </a:r>
            <a:r>
              <a:rPr lang="sk-SK" dirty="0"/>
              <a:t>, nachádza sa v </a:t>
            </a:r>
            <a:r>
              <a:rPr lang="sk-SK" dirty="0">
                <a:hlinkClick r:id="rId7" tooltip="Pôda"/>
              </a:rPr>
              <a:t>pôde</a:t>
            </a:r>
            <a:r>
              <a:rPr lang="sk-SK" dirty="0"/>
              <a:t> aj v </a:t>
            </a:r>
            <a:r>
              <a:rPr lang="sk-SK" dirty="0">
                <a:hlinkClick r:id="rId8" tooltip="Močiar"/>
              </a:rPr>
              <a:t>močiaroch</a:t>
            </a:r>
            <a:r>
              <a:rPr lang="sk-SK" dirty="0"/>
              <a:t>. Väčšina vody sa nachádza v oceánoch v podobe slanej vody, pričom pokrýva 71% svetového povrchu.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81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887386"/>
          </a:xfrm>
        </p:spPr>
        <p:txBody>
          <a:bodyPr/>
          <a:lstStyle/>
          <a:p>
            <a:r>
              <a:rPr lang="sk-SK" b="1" dirty="0" smtClean="0"/>
              <a:t>Plynné</a:t>
            </a:r>
            <a:r>
              <a:rPr lang="sk-SK" b="1" dirty="0"/>
              <a:t/>
            </a:r>
            <a:br>
              <a:rPr lang="sk-SK" b="1" dirty="0"/>
            </a:br>
            <a:r>
              <a:rPr lang="sk-SK" dirty="0"/>
              <a:t>Vodná para sa nachádza v atmosfére a jej zastúpenie sa pohybuje od 1 do 4 percent.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490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Voda </a:t>
            </a:r>
            <a:r>
              <a:rPr lang="sk-SK" b="1" dirty="0" smtClean="0"/>
              <a:t>Má</a:t>
            </a:r>
            <a:r>
              <a:rPr lang="sk-SK" b="1" dirty="0" smtClean="0"/>
              <a:t> </a:t>
            </a:r>
            <a:r>
              <a:rPr lang="sk-SK" b="1" dirty="0" smtClean="0"/>
              <a:t>chemický vzorec </a:t>
            </a:r>
            <a:r>
              <a:rPr lang="sk-SK" b="1" dirty="0" smtClean="0"/>
              <a:t>H</a:t>
            </a:r>
            <a:r>
              <a:rPr lang="sk-SK" b="1" baseline="-25000" dirty="0"/>
              <a:t>2</a:t>
            </a:r>
            <a:r>
              <a:rPr lang="sk-SK" b="1" dirty="0" smtClean="0"/>
              <a:t>O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3" name="AutoShape 2" descr="Výsledok vyhľadávania obrázkov pre dopyt vo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0124"/>
            <a:ext cx="12192000" cy="52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5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744793"/>
          </a:xfrm>
        </p:spPr>
        <p:txBody>
          <a:bodyPr>
            <a:normAutofit/>
          </a:bodyPr>
          <a:lstStyle/>
          <a:p>
            <a:r>
              <a:rPr lang="sk-SK" dirty="0"/>
              <a:t>Voda Je základnou podmienkou pre existenciu života na </a:t>
            </a:r>
            <a:r>
              <a:rPr lang="sk-SK" dirty="0" smtClean="0"/>
              <a:t>zemi.</a:t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" name="Picture 2" descr="Výsledok vyhľadávania obrázkov pre dopyt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" y="1855208"/>
            <a:ext cx="12192000" cy="50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2503055"/>
          </a:xfrm>
        </p:spPr>
        <p:txBody>
          <a:bodyPr>
            <a:normAutofit/>
          </a:bodyPr>
          <a:lstStyle/>
          <a:p>
            <a:r>
              <a:rPr lang="sk-SK" dirty="0" smtClean="0"/>
              <a:t>voda slúži na rôzne činnosti </a:t>
            </a:r>
            <a:br>
              <a:rPr lang="sk-SK" dirty="0" smtClean="0"/>
            </a:br>
            <a:r>
              <a:rPr lang="sk-SK" dirty="0" smtClean="0"/>
              <a:t>napr.  Čistenie rúk 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3826"/>
            <a:ext cx="12192000" cy="45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0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 je pre nás veľmi dôležitá</a:t>
            </a:r>
            <a:br>
              <a:rPr lang="sk-SK" dirty="0" smtClean="0"/>
            </a:br>
            <a:r>
              <a:rPr lang="sk-SK" dirty="0" smtClean="0"/>
              <a:t>za deň by malo normálne dieťa vypiť tak 2-3 litre vody.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694"/>
            <a:ext cx="12192000" cy="46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Voda Tvorí </a:t>
            </a:r>
            <a:r>
              <a:rPr lang="sk-SK" dirty="0"/>
              <a:t>70% ľudského tela a je nevyhnutná pre rastliny a živočíchy.</a:t>
            </a:r>
          </a:p>
        </p:txBody>
      </p:sp>
      <p:pic>
        <p:nvPicPr>
          <p:cNvPr id="2050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5" y="1954923"/>
            <a:ext cx="9579198" cy="490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/>
          <p:cNvSpPr/>
          <p:nvPr/>
        </p:nvSpPr>
        <p:spPr>
          <a:xfrm>
            <a:off x="7462345" y="6085490"/>
            <a:ext cx="2764221" cy="599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051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v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TM04033925[[fn=Kvapka]]</Template>
  <TotalTime>172</TotalTime>
  <Words>51</Words>
  <Application>Microsoft Office PowerPoint</Application>
  <PresentationFormat>Širokouhlá</PresentationFormat>
  <Paragraphs>14</Paragraphs>
  <Slides>13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6" baseType="lpstr">
      <vt:lpstr>Arial</vt:lpstr>
      <vt:lpstr>Tw Cen MT</vt:lpstr>
      <vt:lpstr>Kvapka</vt:lpstr>
      <vt:lpstr>Projekt Voda</vt:lpstr>
      <vt:lpstr>Výskyt Voda sa v prírode voľne vyskytuje vo všetkých troch skupenstvách.   Tuhé Voda sa v podobe ľadu a snehu vyskytuje vo veľkých nadmorských výškach, pričom výška, v akej sa ľad so snehom prirodzene nachádza sa smerom k pólom postupne znižuje. Takmer celá plocha Antarktídy a Arktídy je väčšinu roka zaľadnená. Taktiež sa sneh a ľad vo veľkom množstve vyskytujú v miernom pásme v období zimy, kedy kvapalná voda samovoľne zamŕza a zrážky sú v podobe snehu. </vt:lpstr>
      <vt:lpstr>Kvapalné V kvapalnom skupenstve sa na Zemi voda vyskytuje v najväčšom množstve. Bežne sa vyskytuje v podobe jazier, riek, potokov, oceánov a morí, nachádza sa v pôde aj v močiaroch. Väčšina vody sa nachádza v oceánoch v podobe slanej vody, pričom pokrýva 71% svetového povrchu. </vt:lpstr>
      <vt:lpstr>Plynné Vodná para sa nachádza v atmosfére a jej zastúpenie sa pohybuje od 1 do 4 percent. </vt:lpstr>
      <vt:lpstr>Voda Má chemický vzorec H2O </vt:lpstr>
      <vt:lpstr>Voda Je základnou podmienkou pre existenciu života na zemi.  </vt:lpstr>
      <vt:lpstr>voda slúži na rôzne činnosti  napr.  Čistenie rúk  </vt:lpstr>
      <vt:lpstr>Voda je pre nás veľmi dôležitá za deň by malo normálne dieťa vypiť tak 2-3 litre vody.</vt:lpstr>
      <vt:lpstr>Voda Tvorí 70% ľudského tela a je nevyhnutná pre rastliny a živočíchy.</vt:lpstr>
      <vt:lpstr>Prezentácia programu PowerPoint</vt:lpstr>
      <vt:lpstr>väčší prirodzený vodný tok (prúdiaci jednosmerne v ním vyhĺbenom koryte)</vt:lpstr>
      <vt:lpstr>More je časť oceána, rôznym spôsobom obklopená súšou alebo vyvýšeninami oceánskeho dna, líšiaca sa od otvoreného oceána špecifickými vlastnosťami</vt:lpstr>
      <vt:lpstr>-Ďakujem za pozornosť-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Voda</dc:title>
  <dc:creator>skola</dc:creator>
  <cp:lastModifiedBy>skola</cp:lastModifiedBy>
  <cp:revision>16</cp:revision>
  <dcterms:created xsi:type="dcterms:W3CDTF">2019-11-27T11:29:57Z</dcterms:created>
  <dcterms:modified xsi:type="dcterms:W3CDTF">2020-01-08T11:58:57Z</dcterms:modified>
</cp:coreProperties>
</file>