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2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A2C6BCB7-B3D1-4DB9-9675-F5EF6B69DC92}">
          <p14:sldIdLst>
            <p14:sldId id="257"/>
          </p14:sldIdLst>
        </p14:section>
        <p14:section name="Sekcia bez názvu" id="{A40ACC57-BDF9-4AAE-B819-CB4297B711B0}">
          <p14:sldIdLst>
            <p14:sldId id="258"/>
            <p14:sldId id="267"/>
            <p14:sldId id="259"/>
            <p14:sldId id="260"/>
            <p14:sldId id="263"/>
            <p14:sldId id="261"/>
            <p14:sldId id="264"/>
            <p14:sldId id="265"/>
            <p14:sldId id="266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895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26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1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026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1184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1998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755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387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919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15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47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479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081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5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973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616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5202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FB5F-F148-4070-B5E5-52274AE8A1AD}" type="datetimeFigureOut">
              <a:rPr lang="sk-SK" smtClean="0"/>
              <a:t>15.01.2020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040C-02B8-46AF-9B73-30631E997B0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529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1030014"/>
            <a:ext cx="9448800" cy="2598487"/>
          </a:xfrm>
        </p:spPr>
        <p:txBody>
          <a:bodyPr>
            <a:normAutofit/>
          </a:bodyPr>
          <a:lstStyle/>
          <a:p>
            <a:r>
              <a:rPr lang="sk-SK" sz="10700" dirty="0" smtClean="0"/>
              <a:t>         </a:t>
            </a:r>
            <a:r>
              <a:rPr lang="sk-SK" sz="10700" dirty="0" smtClean="0">
                <a:solidFill>
                  <a:srgbClr val="00B0F0"/>
                </a:solidFill>
                <a:latin typeface="Brush Script MT" panose="03060802040406070304" pitchFamily="66" charset="0"/>
              </a:rPr>
              <a:t>voda</a:t>
            </a:r>
            <a:r>
              <a:rPr lang="sk-SK" sz="10700" dirty="0" smtClean="0"/>
              <a:t> </a:t>
            </a:r>
            <a:r>
              <a:rPr lang="sk-SK" dirty="0" smtClean="0"/>
              <a:t>    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dirty="0" smtClean="0"/>
              <a:t>                                                                                                                                                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sz="19200" dirty="0" smtClean="0"/>
              <a:t>                                                                                                 Viki Masarykova 6.B</a:t>
            </a:r>
            <a:endParaRPr lang="sk-SK" sz="19200" dirty="0"/>
          </a:p>
        </p:txBody>
      </p:sp>
    </p:spTree>
    <p:extLst>
      <p:ext uri="{BB962C8B-B14F-4D97-AF65-F5344CB8AC3E}">
        <p14:creationId xmlns:p14="http://schemas.microsoft.com/office/powerpoint/2010/main" val="14485750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014" y="764373"/>
            <a:ext cx="10476186" cy="1293028"/>
          </a:xfrm>
        </p:spPr>
        <p:txBody>
          <a:bodyPr>
            <a:noAutofit/>
          </a:bodyPr>
          <a:lstStyle/>
          <a:p>
            <a:pPr algn="l"/>
            <a:r>
              <a:rPr lang="sk-SK" sz="8800" dirty="0" smtClean="0">
                <a:solidFill>
                  <a:srgbClr val="00B0F0"/>
                </a:solidFill>
              </a:rPr>
              <a:t>poučenie</a:t>
            </a:r>
            <a:endParaRPr lang="sk-SK" sz="8800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Vodou by sme mali </a:t>
            </a:r>
            <a:r>
              <a:rPr lang="sk-SK" sz="4400" dirty="0" smtClean="0"/>
              <a:t>šetriť, </a:t>
            </a:r>
            <a:r>
              <a:rPr lang="sk-SK" sz="4400" dirty="0"/>
              <a:t>je jej tu veľmi </a:t>
            </a:r>
            <a:r>
              <a:rPr lang="sk-SK" sz="4400" dirty="0" smtClean="0"/>
              <a:t>málo,  a preto </a:t>
            </a:r>
            <a:r>
              <a:rPr lang="sk-SK" sz="4400" dirty="0"/>
              <a:t>si to nemôžme </a:t>
            </a:r>
            <a:r>
              <a:rPr lang="sk-SK" sz="4400" dirty="0" smtClean="0"/>
              <a:t>dovoliť.</a:t>
            </a:r>
            <a:endParaRPr lang="sk-SK" sz="4400" dirty="0"/>
          </a:p>
          <a:p>
            <a:r>
              <a:rPr lang="sk-SK" sz="4400" dirty="0" smtClean="0"/>
              <a:t>Mali by sme umývať podlahu nepitnou </a:t>
            </a:r>
            <a:r>
              <a:rPr lang="sk-SK" sz="4400" dirty="0" smtClean="0"/>
              <a:t>vodou, </a:t>
            </a:r>
            <a:r>
              <a:rPr lang="sk-SK" sz="4400" dirty="0" smtClean="0"/>
              <a:t>lebo veľmi veľa ľudí umiera v Afrike pre nedostatok </a:t>
            </a:r>
            <a:r>
              <a:rPr lang="sk-SK" sz="4400" dirty="0" smtClean="0"/>
              <a:t>vody.</a:t>
            </a:r>
            <a:endParaRPr lang="sk-SK" sz="4400" dirty="0"/>
          </a:p>
        </p:txBody>
      </p:sp>
    </p:spTree>
    <p:extLst>
      <p:ext uri="{BB962C8B-B14F-4D97-AF65-F5344CB8AC3E}">
        <p14:creationId xmlns:p14="http://schemas.microsoft.com/office/powerpoint/2010/main" val="146033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9600" dirty="0">
                <a:solidFill>
                  <a:srgbClr val="00B0F0"/>
                </a:solidFill>
              </a:rPr>
              <a:t> </a:t>
            </a:r>
            <a:r>
              <a:rPr lang="sk-SK" sz="9600" dirty="0" smtClean="0">
                <a:solidFill>
                  <a:srgbClr val="00B0F0"/>
                </a:solidFill>
              </a:rPr>
              <a:t>    Ďakujem za         pozornosť</a:t>
            </a:r>
            <a:endParaRPr lang="sk-SK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06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219200"/>
          </a:xfrm>
        </p:spPr>
        <p:txBody>
          <a:bodyPr>
            <a:normAutofit/>
          </a:bodyPr>
          <a:lstStyle/>
          <a:p>
            <a:pPr algn="ctr"/>
            <a:r>
              <a:rPr lang="sk-SK" cap="none" dirty="0" smtClean="0">
                <a:latin typeface="Arial Black" panose="020B0A04020102020204" pitchFamily="34" charset="0"/>
              </a:rPr>
              <a:t> </a:t>
            </a:r>
            <a:r>
              <a:rPr lang="sk-SK" cap="non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VODA Z POHLADU      ZDRAVIA</a:t>
            </a:r>
            <a:r>
              <a:rPr lang="sk-SK" sz="4800" cap="none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        </a:t>
            </a:r>
            <a:endParaRPr lang="sk-SK" sz="4800" cap="none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746125"/>
            <a:ext cx="5472113" cy="5472113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30469" y="3124199"/>
            <a:ext cx="4114800" cy="309448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- čistá voda ničím neznečistená nemá chuť , farbu ani vôňu</a:t>
            </a:r>
          </a:p>
          <a:p>
            <a:r>
              <a:rPr lang="sk-SK" sz="2000" dirty="0" smtClean="0"/>
              <a:t>- za deň by sme mali vypiť 2 až 3 litre čistej vody</a:t>
            </a:r>
          </a:p>
          <a:p>
            <a:r>
              <a:rPr lang="sk-SK" sz="2000" dirty="0" smtClean="0"/>
              <a:t>- Človek bez vody vydrží </a:t>
            </a:r>
            <a:r>
              <a:rPr lang="sk-SK" sz="2000" dirty="0"/>
              <a:t>2</a:t>
            </a:r>
            <a:r>
              <a:rPr lang="sk-SK" sz="2000" dirty="0" smtClean="0"/>
              <a:t> </a:t>
            </a:r>
            <a:r>
              <a:rPr lang="sk-SK" sz="2000" dirty="0" smtClean="0"/>
              <a:t>až </a:t>
            </a:r>
            <a:r>
              <a:rPr lang="sk-SK" sz="2000" dirty="0" smtClean="0"/>
              <a:t>4 </a:t>
            </a:r>
            <a:r>
              <a:rPr lang="sk-SK" sz="2000" dirty="0" smtClean="0"/>
              <a:t>dní menšie deti </a:t>
            </a:r>
            <a:r>
              <a:rPr lang="sk-SK" sz="2000" dirty="0" smtClean="0"/>
              <a:t>menej ako</a:t>
            </a:r>
            <a:r>
              <a:rPr lang="sk-SK" sz="2000" dirty="0" smtClean="0"/>
              <a:t> 2 </a:t>
            </a:r>
            <a:r>
              <a:rPr lang="sk-SK" sz="2000" dirty="0" smtClean="0"/>
              <a:t>dni</a:t>
            </a:r>
          </a:p>
        </p:txBody>
      </p:sp>
    </p:spTree>
    <p:extLst>
      <p:ext uri="{BB962C8B-B14F-4D97-AF65-F5344CB8AC3E}">
        <p14:creationId xmlns:p14="http://schemas.microsoft.com/office/powerpoint/2010/main" val="2766839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20415"/>
            <a:ext cx="8610600" cy="12192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solidFill>
                  <a:srgbClr val="00B0F0"/>
                </a:solidFill>
              </a:rPr>
              <a:t>Prečo je voda slaná ?</a:t>
            </a:r>
            <a:endParaRPr lang="sk-SK" sz="4800" dirty="0">
              <a:solidFill>
                <a:srgbClr val="00B0F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88276" y="1450428"/>
            <a:ext cx="10717924" cy="4768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sk-SK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Piesok zo </a:t>
            </a:r>
            <a:r>
              <a:rPr lang="sk-SK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súší</a:t>
            </a:r>
            <a:endParaRPr lang="sk-SK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Piesok obsahoval a ešte niekde aj obsahuje soľ , preto   dlhodobé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splachovanie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piesku zo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súší spôsobilo, že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oceánska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voda sa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stala 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slanou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sk-SK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2.Telesnej </a:t>
            </a:r>
            <a:r>
              <a:rPr lang="sk-SK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tekutiny z</a:t>
            </a:r>
            <a:r>
              <a:rPr lang="sk-SK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ľudí</a:t>
            </a:r>
            <a:endParaRPr lang="sk-SK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Ľudia napr. v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taliansku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už pred dávnymi dobami</a:t>
            </a:r>
          </a:p>
          <a:p>
            <a:pPr marL="0" indent="0">
              <a:buNone/>
            </a:pP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 oceáne prali, sprchovali sa tam a niekedy aj vykonávali  potreby veľké i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malé. Toto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robili najme námorníci . Keďže moč      i pot sú slané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tieto kvapaliny 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sk-SK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oslanili</a:t>
            </a:r>
            <a:r>
              <a:rPr lang="sk-S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k-SK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k-SK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Najdlhšia rieka svete</a:t>
            </a:r>
            <a:endParaRPr lang="sk-SK" dirty="0">
              <a:solidFill>
                <a:srgbClr val="00B0F0"/>
              </a:solidFill>
            </a:endParaRPr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20" y="821871"/>
            <a:ext cx="6510337" cy="5119884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88428" y="3124199"/>
            <a:ext cx="4114800" cy="3094485"/>
          </a:xfrm>
        </p:spPr>
        <p:txBody>
          <a:bodyPr>
            <a:normAutofit/>
          </a:bodyPr>
          <a:lstStyle/>
          <a:p>
            <a:r>
              <a:rPr lang="sk-SK" sz="2400" dirty="0" smtClean="0"/>
              <a:t>Najdlhšia rieka sveta je </a:t>
            </a:r>
            <a:r>
              <a:rPr lang="sk-SK" sz="2400" dirty="0" smtClean="0"/>
              <a:t>Níl.</a:t>
            </a:r>
            <a:endParaRPr lang="sk-SK" sz="2400" dirty="0" smtClean="0"/>
          </a:p>
          <a:p>
            <a:r>
              <a:rPr lang="sk-SK" sz="2400" dirty="0" smtClean="0"/>
              <a:t>Plavenie na ňom trvá 11 až 16 hodín </a:t>
            </a:r>
            <a:r>
              <a:rPr lang="sk-SK" sz="2400" dirty="0" smtClean="0"/>
              <a:t>,podľa </a:t>
            </a:r>
            <a:r>
              <a:rPr lang="sk-SK" sz="2400" dirty="0" smtClean="0"/>
              <a:t>počasia rýchlosti prúdu a tak </a:t>
            </a:r>
            <a:r>
              <a:rPr lang="sk-SK" sz="2400" dirty="0" smtClean="0"/>
              <a:t>ďalej.</a:t>
            </a:r>
            <a:endParaRPr lang="sk-SK" sz="2400" dirty="0" smtClean="0"/>
          </a:p>
          <a:p>
            <a:r>
              <a:rPr lang="sk-SK" sz="2400" dirty="0" smtClean="0"/>
              <a:t>Nachádza sa v </a:t>
            </a:r>
            <a:r>
              <a:rPr lang="sk-SK" sz="2400" dirty="0" smtClean="0"/>
              <a:t>Egypte. 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7850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</a:t>
            </a:r>
            <a:r>
              <a:rPr lang="sk-SK" dirty="0" smtClean="0">
                <a:solidFill>
                  <a:srgbClr val="00B0F0"/>
                </a:solidFill>
              </a:rPr>
              <a:t>Voda a jej      význam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Bez vody je život nepredstaviteľný , vďaka nej nie sme </a:t>
            </a:r>
            <a:r>
              <a:rPr lang="sk-SK" sz="2400" dirty="0" smtClean="0"/>
              <a:t>smädní . Máme </a:t>
            </a:r>
            <a:r>
              <a:rPr lang="sk-SK" sz="2400" dirty="0" smtClean="0"/>
              <a:t>ovocie </a:t>
            </a:r>
            <a:r>
              <a:rPr lang="sk-SK" sz="2400" dirty="0" smtClean="0"/>
              <a:t>, </a:t>
            </a:r>
            <a:r>
              <a:rPr lang="sk-SK" sz="2400" dirty="0" smtClean="0"/>
              <a:t>zeleninu </a:t>
            </a:r>
            <a:r>
              <a:rPr lang="sk-SK" sz="2400" dirty="0" smtClean="0"/>
              <a:t>, mäso, </a:t>
            </a:r>
            <a:r>
              <a:rPr lang="sk-SK" sz="2400" dirty="0" smtClean="0"/>
              <a:t>ktoré </a:t>
            </a:r>
            <a:r>
              <a:rPr lang="sk-SK" sz="2400" dirty="0" smtClean="0"/>
              <a:t>máme </a:t>
            </a:r>
            <a:r>
              <a:rPr lang="sk-SK" sz="2400" dirty="0" smtClean="0"/>
              <a:t>zo zvierat, lebo zvieratá tiež potrebujú </a:t>
            </a:r>
            <a:r>
              <a:rPr lang="sk-SK" sz="2400" dirty="0" smtClean="0"/>
              <a:t>vodu. </a:t>
            </a:r>
            <a:r>
              <a:rPr lang="sk-SK" sz="2400" dirty="0" smtClean="0"/>
              <a:t>M</a:t>
            </a:r>
            <a:r>
              <a:rPr lang="sk-SK" sz="2400" dirty="0" smtClean="0"/>
              <a:t>ôžeme </a:t>
            </a:r>
            <a:r>
              <a:rPr lang="sk-SK" sz="2400" dirty="0" smtClean="0"/>
              <a:t>si uvariť </a:t>
            </a:r>
            <a:r>
              <a:rPr lang="sk-SK" sz="2400" dirty="0" smtClean="0"/>
              <a:t>ryžu, </a:t>
            </a:r>
            <a:r>
              <a:rPr lang="sk-SK" sz="2400" dirty="0" smtClean="0"/>
              <a:t>kúpeme sa v </a:t>
            </a:r>
            <a:r>
              <a:rPr lang="sk-SK" sz="2400" dirty="0" smtClean="0"/>
              <a:t>nej, </a:t>
            </a:r>
            <a:r>
              <a:rPr lang="sk-SK" sz="2400" dirty="0" smtClean="0"/>
              <a:t>je to najdôležitejší živel.</a:t>
            </a:r>
            <a:endParaRPr lang="sk-SK" sz="2400" dirty="0"/>
          </a:p>
        </p:txBody>
      </p:sp>
      <p:pic>
        <p:nvPicPr>
          <p:cNvPr id="2050" name="Picture 2" descr="Výsledok vyhľadávania obrázkov pre dopyt saha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040805"/>
            <a:ext cx="6510337" cy="48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6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Voda dokáže  zmeniť farbu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769883" y="3281854"/>
            <a:ext cx="4114800" cy="309448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Farbu dokáže zmeniť vďaka farbivu , vďaka sladidlám a tak </a:t>
            </a:r>
            <a:r>
              <a:rPr lang="sk-SK" sz="2000" dirty="0" smtClean="0"/>
              <a:t>ďalej. V Červenom </a:t>
            </a:r>
            <a:r>
              <a:rPr lang="sk-SK" sz="2000" dirty="0" smtClean="0"/>
              <a:t>mori sú červené riasi a je ich tam toľko veľa </a:t>
            </a:r>
            <a:r>
              <a:rPr lang="sk-SK" sz="2000" dirty="0" smtClean="0"/>
              <a:t>, že </a:t>
            </a:r>
            <a:r>
              <a:rPr lang="sk-SK" sz="2000" dirty="0" smtClean="0"/>
              <a:t>voda vypadá ako červená , no keď ju </a:t>
            </a:r>
            <a:r>
              <a:rPr lang="sk-SK" sz="2000" dirty="0" smtClean="0"/>
              <a:t>naberiete </a:t>
            </a:r>
            <a:r>
              <a:rPr lang="sk-SK" sz="2000" dirty="0" smtClean="0"/>
              <a:t>do </a:t>
            </a:r>
            <a:r>
              <a:rPr lang="sk-SK" sz="2000" dirty="0" smtClean="0"/>
              <a:t>pohára, </a:t>
            </a:r>
            <a:r>
              <a:rPr lang="sk-SK" sz="2000" dirty="0" smtClean="0"/>
              <a:t>bude skoro priehľadná.</a:t>
            </a:r>
            <a:endParaRPr lang="sk-SK" sz="20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188" y="2173044"/>
            <a:ext cx="5909889" cy="3340372"/>
          </a:xfrm>
          <a:prstGeom prst="rect">
            <a:avLst/>
          </a:prstGeom>
        </p:spPr>
      </p:pic>
      <p:sp>
        <p:nvSpPr>
          <p:cNvPr id="7" name="AutoShape 6" descr="Výsledok vyhľadávania obrázkov pre dopyt cervene more"/>
          <p:cNvSpPr>
            <a:spLocks noChangeAspect="1" noChangeArrowheads="1"/>
          </p:cNvSpPr>
          <p:nvPr/>
        </p:nvSpPr>
        <p:spPr bwMode="auto">
          <a:xfrm flipH="1">
            <a:off x="3406167" y="438755"/>
            <a:ext cx="3468565" cy="34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65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H="1">
            <a:off x="882867" y="761999"/>
            <a:ext cx="10352691" cy="1303867"/>
          </a:xfrm>
        </p:spPr>
        <p:txBody>
          <a:bodyPr/>
          <a:lstStyle/>
          <a:p>
            <a:pPr algn="l"/>
            <a:r>
              <a:rPr lang="sk-SK" dirty="0" smtClean="0"/>
              <a:t>                   </a:t>
            </a:r>
            <a:r>
              <a:rPr lang="sk-SK" dirty="0" smtClean="0">
                <a:solidFill>
                  <a:srgbClr val="00B0F0"/>
                </a:solidFill>
              </a:rPr>
              <a:t>Skupenstva vody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        Kvapalné </a:t>
            </a:r>
            <a:endParaRPr lang="sk-SK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15"/>
          </p:nvPr>
        </p:nvSpPr>
        <p:spPr>
          <a:xfrm>
            <a:off x="530224" y="3657599"/>
            <a:ext cx="3456432" cy="1655379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              Pevné</a:t>
            </a:r>
            <a:endParaRPr lang="sk-SK" dirty="0"/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half" idx="16"/>
          </p:nvPr>
        </p:nvSpPr>
        <p:spPr>
          <a:xfrm flipH="1">
            <a:off x="5206723" y="3742765"/>
            <a:ext cx="1467345" cy="192231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Zástupný objekt pre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             Plynné</a:t>
            </a:r>
            <a:endParaRPr lang="sk-SK" dirty="0"/>
          </a:p>
        </p:txBody>
      </p:sp>
      <p:sp>
        <p:nvSpPr>
          <p:cNvPr id="8" name="Zástupný objekt pre text 7"/>
          <p:cNvSpPr>
            <a:spLocks noGrp="1"/>
          </p:cNvSpPr>
          <p:nvPr>
            <p:ph type="body" sz="half" idx="17"/>
          </p:nvPr>
        </p:nvSpPr>
        <p:spPr>
          <a:xfrm flipV="1">
            <a:off x="9354207" y="4445876"/>
            <a:ext cx="2154026" cy="49398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923" y="2995137"/>
            <a:ext cx="4114406" cy="298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lad na ciernom poza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32" y="3073463"/>
            <a:ext cx="3651198" cy="282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v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7" y="3319927"/>
            <a:ext cx="3973935" cy="225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2602" y="763450"/>
            <a:ext cx="3969572" cy="1295400"/>
          </a:xfrm>
        </p:spPr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Dva typy vôd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85801" y="2183802"/>
            <a:ext cx="5308600" cy="823912"/>
          </a:xfrm>
        </p:spPr>
        <p:txBody>
          <a:bodyPr>
            <a:normAutofit/>
          </a:bodyPr>
          <a:lstStyle/>
          <a:p>
            <a:r>
              <a:rPr lang="sk-SK" dirty="0" smtClean="0"/>
              <a:t>  </a:t>
            </a:r>
            <a:r>
              <a:rPr lang="sk-SK" dirty="0" smtClean="0">
                <a:solidFill>
                  <a:srgbClr val="00B0F0"/>
                </a:solidFill>
              </a:rPr>
              <a:t>Slaná - moria oceány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Tento </a:t>
            </a:r>
            <a:r>
              <a:rPr lang="sk-SK" sz="2800" dirty="0" smtClean="0"/>
              <a:t>názov </a:t>
            </a:r>
            <a:r>
              <a:rPr lang="sk-SK" sz="2800" dirty="0" smtClean="0"/>
              <a:t>nie je </a:t>
            </a:r>
            <a:r>
              <a:rPr lang="sk-SK" sz="2800" dirty="0" smtClean="0"/>
              <a:t>len </a:t>
            </a:r>
            <a:r>
              <a:rPr lang="sk-SK" sz="2800" dirty="0" smtClean="0"/>
              <a:t>obrazne povedaný, </a:t>
            </a:r>
            <a:r>
              <a:rPr lang="sk-SK" sz="2800" dirty="0" smtClean="0"/>
              <a:t>je naozaj slaná </a:t>
            </a:r>
            <a:r>
              <a:rPr lang="sk-SK" sz="2800" dirty="0" smtClean="0"/>
              <a:t>, dá </a:t>
            </a:r>
            <a:r>
              <a:rPr lang="sk-SK" sz="2800" dirty="0" smtClean="0"/>
              <a:t>sa z nej aj vyrobiť  </a:t>
            </a:r>
            <a:r>
              <a:rPr lang="sk-SK" sz="2800" dirty="0" smtClean="0"/>
              <a:t>morská </a:t>
            </a:r>
            <a:r>
              <a:rPr lang="sk-SK" sz="2800" dirty="0" smtClean="0"/>
              <a:t>soľ </a:t>
            </a:r>
            <a:r>
              <a:rPr lang="sk-SK" sz="2800" dirty="0" smtClean="0"/>
              <a:t>, ktorá </a:t>
            </a:r>
            <a:r>
              <a:rPr lang="sk-SK" sz="2800" dirty="0" smtClean="0"/>
              <a:t>je veľmi </a:t>
            </a:r>
            <a:r>
              <a:rPr lang="sk-SK" sz="2800" dirty="0" smtClean="0"/>
              <a:t>zdravá.</a:t>
            </a:r>
            <a:endParaRPr lang="sk-SK" sz="2800" dirty="0" smtClean="0"/>
          </a:p>
          <a:p>
            <a:r>
              <a:rPr lang="sk-SK" sz="2800" dirty="0" smtClean="0"/>
              <a:t>Žijú v nej napr. žraloky, delfíny, </a:t>
            </a:r>
            <a:r>
              <a:rPr lang="sk-SK" sz="2800" dirty="0" smtClean="0"/>
              <a:t> </a:t>
            </a:r>
            <a:r>
              <a:rPr lang="sk-SK" sz="2800" dirty="0" smtClean="0"/>
              <a:t>ryby a </a:t>
            </a:r>
            <a:r>
              <a:rPr lang="sk-SK" sz="2800" dirty="0" smtClean="0"/>
              <a:t>krab.</a:t>
            </a:r>
            <a:endParaRPr lang="sk-SK" sz="2800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5873674" y="2183802"/>
            <a:ext cx="6098367" cy="823912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B0F0"/>
                </a:solidFill>
              </a:rPr>
              <a:t>Sladká - jazera potoky rieky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Tento názov je obrazne pomenovaný </a:t>
            </a:r>
            <a:r>
              <a:rPr lang="sk-SK" sz="2800" dirty="0" smtClean="0"/>
              <a:t>neni </a:t>
            </a:r>
            <a:r>
              <a:rPr lang="sk-SK" sz="2800" dirty="0" smtClean="0"/>
              <a:t>naozaj sladká je bez </a:t>
            </a:r>
            <a:r>
              <a:rPr lang="sk-SK" sz="2800" dirty="0" smtClean="0"/>
              <a:t>chuti.</a:t>
            </a:r>
            <a:endParaRPr lang="sk-SK" sz="2800" dirty="0" smtClean="0"/>
          </a:p>
          <a:p>
            <a:r>
              <a:rPr lang="sk-SK" sz="2800" dirty="0" smtClean="0"/>
              <a:t>Žijú v nej napr. sladko vodné ryby </a:t>
            </a:r>
            <a:r>
              <a:rPr lang="sk-SK" sz="2800" dirty="0" smtClean="0"/>
              <a:t>, rak , </a:t>
            </a:r>
            <a:r>
              <a:rPr lang="sk-SK" sz="2800" dirty="0" smtClean="0"/>
              <a:t>rozmnožujú sa v nej komárí a svoj život tam začínajú </a:t>
            </a:r>
            <a:r>
              <a:rPr lang="sk-SK" sz="2800" dirty="0" smtClean="0"/>
              <a:t>ž</a:t>
            </a:r>
            <a:r>
              <a:rPr lang="sk-SK" sz="2800" dirty="0" smtClean="0"/>
              <a:t>aby.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8349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761999"/>
            <a:ext cx="12414325" cy="1303867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00B0F0"/>
                </a:solidFill>
              </a:rPr>
              <a:t>Na zemi tvorí 72 % povrchu iba voda z toho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9" name="Zástupný objekt pre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97% slaná</a:t>
            </a:r>
            <a:endParaRPr lang="sk-SK" dirty="0"/>
          </a:p>
        </p:txBody>
      </p:sp>
      <p:sp>
        <p:nvSpPr>
          <p:cNvPr id="12" name="Zástupný objekt pre text 11"/>
          <p:cNvSpPr>
            <a:spLocks noGrp="1"/>
          </p:cNvSpPr>
          <p:nvPr>
            <p:ph type="body" sz="half" idx="15"/>
          </p:nvPr>
        </p:nvSpPr>
        <p:spPr>
          <a:xfrm>
            <a:off x="685799" y="4184725"/>
            <a:ext cx="3155476" cy="699247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Zástupný objekt pre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2</a:t>
            </a:r>
            <a:r>
              <a:rPr lang="sk-SK" dirty="0" smtClean="0"/>
              <a:t>% sladká</a:t>
            </a:r>
            <a:endParaRPr lang="sk-SK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36" y="3310825"/>
            <a:ext cx="3339096" cy="2501099"/>
          </a:xfrm>
          <a:prstGeom prst="rect">
            <a:avLst/>
          </a:prstGeom>
        </p:spPr>
      </p:pic>
      <p:sp>
        <p:nvSpPr>
          <p:cNvPr id="11" name="Zástupný objekt pre text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smtClean="0"/>
              <a:t>1% pitná</a:t>
            </a:r>
            <a:endParaRPr lang="sk-SK" dirty="0"/>
          </a:p>
        </p:txBody>
      </p:sp>
      <p:sp>
        <p:nvSpPr>
          <p:cNvPr id="14" name="Zástupný objekt pre text 13"/>
          <p:cNvSpPr>
            <a:spLocks noGrp="1"/>
          </p:cNvSpPr>
          <p:nvPr>
            <p:ph type="body" sz="half" idx="17"/>
          </p:nvPr>
        </p:nvSpPr>
        <p:spPr>
          <a:xfrm>
            <a:off x="16239335" y="7044840"/>
            <a:ext cx="3456432" cy="3314132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2050" name="Picture 2" descr="Výsledok vyhľadávania obrázkov pre dopyt m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6" y="3040525"/>
            <a:ext cx="4055601" cy="304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Výsledok vyhľadávania obrázkov pre dopyt jazero"/>
          <p:cNvSpPr>
            <a:spLocks noChangeAspect="1" noChangeArrowheads="1"/>
          </p:cNvSpPr>
          <p:nvPr/>
        </p:nvSpPr>
        <p:spPr bwMode="auto">
          <a:xfrm>
            <a:off x="5620460" y="3095995"/>
            <a:ext cx="1393526" cy="13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8" name="Picture 10" descr="Výsledok vyhľadávania obrázkov pre dopyt pohar vo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310" y="3040525"/>
            <a:ext cx="3733433" cy="305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7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Dymová stopa</Template>
  <TotalTime>218</TotalTime>
  <Words>418</Words>
  <Application>Microsoft Office PowerPoint</Application>
  <PresentationFormat>Širokouhlá</PresentationFormat>
  <Paragraphs>45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Arial Rounded MT Bold</vt:lpstr>
      <vt:lpstr>Brush Script MT</vt:lpstr>
      <vt:lpstr>Century Gothic</vt:lpstr>
      <vt:lpstr>Výpary</vt:lpstr>
      <vt:lpstr>         voda       </vt:lpstr>
      <vt:lpstr> VODA Z POHLADU      ZDRAVIA         </vt:lpstr>
      <vt:lpstr>Prečo je voda slaná ?</vt:lpstr>
      <vt:lpstr>Najdlhšia rieka svete</vt:lpstr>
      <vt:lpstr>  Voda a jej      význam</vt:lpstr>
      <vt:lpstr>Voda dokáže  zmeniť farbu</vt:lpstr>
      <vt:lpstr>                   Skupenstva vody</vt:lpstr>
      <vt:lpstr>Dva typy vôd</vt:lpstr>
      <vt:lpstr>Na zemi tvorí 72 % povrchu iba voda z toho</vt:lpstr>
      <vt:lpstr>poučenie</vt:lpstr>
      <vt:lpstr>     Ďakujem za        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voda</dc:title>
  <dc:creator>skola</dc:creator>
  <cp:lastModifiedBy>skola</cp:lastModifiedBy>
  <cp:revision>26</cp:revision>
  <dcterms:created xsi:type="dcterms:W3CDTF">2019-11-27T11:34:17Z</dcterms:created>
  <dcterms:modified xsi:type="dcterms:W3CDTF">2020-01-15T11:51:39Z</dcterms:modified>
</cp:coreProperties>
</file>