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9D82-292C-4719-AC46-149AD16A11B8}" type="datetimeFigureOut">
              <a:rPr lang="cs-CZ" smtClean="0"/>
              <a:t>15. 5. 2020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BBE2-878B-4190-A635-9D2024F996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9635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cs-CZ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9D82-292C-4719-AC46-149AD16A11B8}" type="datetimeFigureOut">
              <a:rPr lang="cs-CZ" smtClean="0"/>
              <a:t>15. 5. 2020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BBE2-878B-4190-A635-9D2024F996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7160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cs-CZ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9D82-292C-4719-AC46-149AD16A11B8}" type="datetimeFigureOut">
              <a:rPr lang="cs-CZ" smtClean="0"/>
              <a:t>15. 5. 2020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BBE2-878B-4190-A635-9D2024F996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264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9D82-292C-4719-AC46-149AD16A11B8}" type="datetimeFigureOut">
              <a:rPr lang="cs-CZ" smtClean="0"/>
              <a:t>15. 5. 2020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BBE2-878B-4190-A635-9D2024F996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8153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9D82-292C-4719-AC46-149AD16A11B8}" type="datetimeFigureOut">
              <a:rPr lang="cs-CZ" smtClean="0"/>
              <a:t>15. 5. 2020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BBE2-878B-4190-A635-9D2024F996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5601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9D82-292C-4719-AC46-149AD16A11B8}" type="datetimeFigureOut">
              <a:rPr lang="cs-CZ" smtClean="0"/>
              <a:t>15. 5. 2020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BBE2-878B-4190-A635-9D2024F996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1481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9D82-292C-4719-AC46-149AD16A11B8}" type="datetimeFigureOut">
              <a:rPr lang="cs-CZ" smtClean="0"/>
              <a:t>15. 5. 2020</a:t>
            </a:fld>
            <a:endParaRPr lang="cs-CZ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BBE2-878B-4190-A635-9D2024F996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5212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cs-CZ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9D82-292C-4719-AC46-149AD16A11B8}" type="datetimeFigureOut">
              <a:rPr lang="cs-CZ" smtClean="0"/>
              <a:t>15. 5. 2020</a:t>
            </a:fld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BBE2-878B-4190-A635-9D2024F996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4323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9D82-292C-4719-AC46-149AD16A11B8}" type="datetimeFigureOut">
              <a:rPr lang="cs-CZ" smtClean="0"/>
              <a:t>15. 5. 2020</a:t>
            </a:fld>
            <a:endParaRPr lang="cs-CZ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BBE2-878B-4190-A635-9D2024F996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5292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9D82-292C-4719-AC46-149AD16A11B8}" type="datetimeFigureOut">
              <a:rPr lang="cs-CZ" smtClean="0"/>
              <a:t>15. 5. 2020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BBE2-878B-4190-A635-9D2024F996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1712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cs-CZ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9D82-292C-4719-AC46-149AD16A11B8}" type="datetimeFigureOut">
              <a:rPr lang="cs-CZ" smtClean="0"/>
              <a:t>15. 5. 2020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BBE2-878B-4190-A635-9D2024F996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672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F9D82-292C-4719-AC46-149AD16A11B8}" type="datetimeFigureOut">
              <a:rPr lang="cs-CZ" smtClean="0"/>
              <a:t>15. 5. 2020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BBBE2-878B-4190-A635-9D2024F996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528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Okrasné byliny </a:t>
            </a:r>
            <a:br>
              <a:rPr lang="sk-SK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sk-SK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Jednoročné rastliny – letničky</a:t>
            </a:r>
            <a:endParaRPr lang="cs-CZ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i="1" dirty="0" smtClean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5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-20400" y="12809"/>
            <a:ext cx="91440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0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Letničky</a:t>
            </a:r>
          </a:p>
          <a:p>
            <a:pPr algn="ctr"/>
            <a:r>
              <a:rPr lang="sk-SK" sz="3000" dirty="0" smtClean="0">
                <a:latin typeface="Bookman Old Style" panose="02050604050505020204" pitchFamily="18" charset="0"/>
              </a:rPr>
              <a:t>rastliny, ktorých celý životný cyklus prebehne v jednom vegetačnom období.</a:t>
            </a:r>
          </a:p>
          <a:p>
            <a:pPr algn="ctr"/>
            <a:endParaRPr lang="sk-SK" sz="3000" dirty="0">
              <a:latin typeface="Bookman Old Style" panose="02050604050505020204" pitchFamily="18" charset="0"/>
            </a:endParaRPr>
          </a:p>
          <a:p>
            <a:pPr algn="ctr"/>
            <a:endParaRPr lang="sk-SK" sz="3000" dirty="0" smtClean="0">
              <a:latin typeface="Bookman Old Style" panose="02050604050505020204" pitchFamily="18" charset="0"/>
            </a:endParaRPr>
          </a:p>
          <a:p>
            <a:pPr algn="ctr"/>
            <a:endParaRPr lang="sk-SK" sz="3000" dirty="0" smtClean="0">
              <a:latin typeface="Bookman Old Style" panose="02050604050505020204" pitchFamily="18" charset="0"/>
            </a:endParaRPr>
          </a:p>
          <a:p>
            <a:pPr algn="ctr"/>
            <a:endParaRPr lang="sk-SK" sz="3000" dirty="0">
              <a:latin typeface="Bookman Old Style" panose="02050604050505020204" pitchFamily="18" charset="0"/>
            </a:endParaRPr>
          </a:p>
          <a:p>
            <a:pPr algn="ctr"/>
            <a:endParaRPr lang="sk-SK" sz="3000" dirty="0" smtClean="0">
              <a:latin typeface="Bookman Old Style" panose="02050604050505020204" pitchFamily="18" charset="0"/>
            </a:endParaRPr>
          </a:p>
          <a:p>
            <a:pPr algn="ctr"/>
            <a:endParaRPr lang="sk-SK" sz="3000" dirty="0">
              <a:latin typeface="Bookman Old Style" panose="02050604050505020204" pitchFamily="18" charset="0"/>
            </a:endParaRPr>
          </a:p>
          <a:p>
            <a:pPr algn="ctr"/>
            <a:endParaRPr lang="sk-SK" sz="3000" dirty="0" smtClean="0">
              <a:latin typeface="Bookman Old Style" panose="02050604050505020204" pitchFamily="18" charset="0"/>
            </a:endParaRPr>
          </a:p>
          <a:p>
            <a:pPr algn="ctr"/>
            <a:endParaRPr lang="sk-SK" sz="3000" dirty="0" smtClean="0">
              <a:latin typeface="Bookman Old Style" panose="02050604050505020204" pitchFamily="18" charset="0"/>
            </a:endParaRPr>
          </a:p>
          <a:p>
            <a:pPr algn="ctr"/>
            <a:r>
              <a:rPr lang="sk-SK" sz="3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Pôvod</a:t>
            </a:r>
          </a:p>
          <a:p>
            <a:pPr algn="ctr"/>
            <a:r>
              <a:rPr lang="sk-SK" sz="3000" dirty="0" smtClean="0">
                <a:latin typeface="Bookman Old Style" panose="02050604050505020204" pitchFamily="18" charset="0"/>
              </a:rPr>
              <a:t>pochádzajú z tropického a subtropického prostredia.</a:t>
            </a:r>
          </a:p>
          <a:p>
            <a:endParaRPr lang="sk-SK" sz="3000" dirty="0">
              <a:latin typeface="Bookman Old Style" panose="020506040505050202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71" y="1844824"/>
            <a:ext cx="3264363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2952328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12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0" y="260648"/>
            <a:ext cx="91440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k-SK" sz="3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Využitie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sk-SK" sz="3000" dirty="0" smtClean="0">
                <a:latin typeface="Bookman Old Style" panose="02050604050505020204" pitchFamily="18" charset="0"/>
              </a:rPr>
              <a:t>v kvetinových záhonoch, v parkoch, výsadba do vegetačných nádob na balkóny a terasy. </a:t>
            </a:r>
            <a:endParaRPr lang="cs-CZ" sz="3000" dirty="0" smtClean="0">
              <a:latin typeface="Bookman Old Style" panose="02050604050505020204" pitchFamily="18" charset="0"/>
            </a:endParaRPr>
          </a:p>
          <a:p>
            <a:endParaRPr lang="cs-CZ" sz="3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205" y="2708920"/>
            <a:ext cx="4889500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98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-11308" y="0"/>
            <a:ext cx="91440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Nároky na pestovanie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sk-SK" sz="3000" dirty="0" smtClean="0">
                <a:latin typeface="Bookman Old Style" panose="02050604050505020204" pitchFamily="18" charset="0"/>
              </a:rPr>
              <a:t>slnečné a  teplé miesto,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sk-SK" sz="3000" dirty="0" smtClean="0">
                <a:latin typeface="Bookman Old Style" panose="02050604050505020204" pitchFamily="18" charset="0"/>
              </a:rPr>
              <a:t>pravidelné zalievanie,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sk-SK" sz="3000" dirty="0" smtClean="0">
                <a:latin typeface="Bookman Old Style" panose="02050604050505020204" pitchFamily="18" charset="0"/>
              </a:rPr>
              <a:t>pôda priepustná a dostatočne výživná.</a:t>
            </a:r>
          </a:p>
          <a:p>
            <a:pPr algn="ctr"/>
            <a:endParaRPr lang="sk-SK" sz="3000" dirty="0">
              <a:latin typeface="Bookman Old Style" panose="02050604050505020204" pitchFamily="18" charset="0"/>
            </a:endParaRPr>
          </a:p>
          <a:p>
            <a:pPr algn="ctr"/>
            <a:endParaRPr lang="sk-SK" sz="3000" dirty="0" smtClean="0">
              <a:latin typeface="Bookman Old Style" panose="02050604050505020204" pitchFamily="18" charset="0"/>
            </a:endParaRPr>
          </a:p>
          <a:p>
            <a:pPr algn="ctr"/>
            <a:r>
              <a:rPr lang="sk-SK" sz="3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Ošetrovanie počas vegetácie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sk-SK" sz="3000" dirty="0" smtClean="0">
                <a:latin typeface="Bookman Old Style" panose="02050604050505020204" pitchFamily="18" charset="0"/>
              </a:rPr>
              <a:t>pravidelné kyprenie, polievanie a </a:t>
            </a:r>
            <a:r>
              <a:rPr lang="sk-SK" sz="3000" dirty="0" err="1" smtClean="0">
                <a:latin typeface="Bookman Old Style" panose="02050604050505020204" pitchFamily="18" charset="0"/>
              </a:rPr>
              <a:t>prihnojovanie</a:t>
            </a:r>
            <a:r>
              <a:rPr lang="sk-SK" sz="3000" dirty="0" smtClean="0">
                <a:latin typeface="Bookman Old Style" panose="02050604050505020204" pitchFamily="18" charset="0"/>
              </a:rPr>
              <a:t>.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sk-SK" sz="3000" dirty="0">
              <a:latin typeface="Bookman Old Style" panose="02050604050505020204" pitchFamily="18" charset="0"/>
            </a:endParaRPr>
          </a:p>
          <a:p>
            <a:pPr algn="ctr"/>
            <a:r>
              <a:rPr lang="sk-SK" sz="3000" dirty="0" smtClean="0">
                <a:latin typeface="Bookman Old Style" panose="02050604050505020204" pitchFamily="18" charset="0"/>
              </a:rPr>
              <a:t>Rozmnožovanie: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sk-SK" sz="3000" dirty="0" smtClean="0">
                <a:latin typeface="Bookman Old Style" panose="02050604050505020204" pitchFamily="18" charset="0"/>
              </a:rPr>
              <a:t>semenom </a:t>
            </a:r>
            <a:r>
              <a:rPr lang="sk-SK" sz="2800" i="1" dirty="0" smtClean="0">
                <a:latin typeface="Bookman Old Style" panose="02050604050505020204" pitchFamily="18" charset="0"/>
              </a:rPr>
              <a:t>(priamo na záhon),</a:t>
            </a:r>
            <a:endParaRPr lang="sk-SK" sz="3000" i="1" dirty="0" smtClean="0">
              <a:latin typeface="Bookman Old Style" panose="02050604050505020204" pitchFamily="18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sk-SK" sz="3000" dirty="0" smtClean="0">
                <a:latin typeface="Bookman Old Style" panose="02050604050505020204" pitchFamily="18" charset="0"/>
              </a:rPr>
              <a:t>sadenice </a:t>
            </a:r>
            <a:r>
              <a:rPr lang="sk-SK" sz="2800" i="1" dirty="0" smtClean="0">
                <a:latin typeface="Bookman Old Style" panose="02050604050505020204" pitchFamily="18" charset="0"/>
              </a:rPr>
              <a:t>(letničky s dlhým vývinom je potrebné predpestovať). </a:t>
            </a:r>
          </a:p>
          <a:p>
            <a:pPr algn="ctr"/>
            <a:endParaRPr lang="cs-CZ" sz="3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50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0" y="14988"/>
            <a:ext cx="9144000" cy="3351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300"/>
              </a:lnSpc>
            </a:pPr>
            <a:r>
              <a:rPr lang="sk-SK" sz="3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Záhonové letničky</a:t>
            </a:r>
          </a:p>
          <a:p>
            <a:pPr marL="285750" indent="-285750" algn="ctr">
              <a:lnSpc>
                <a:spcPts val="4300"/>
              </a:lnSpc>
              <a:buFont typeface="Arial" panose="020B0604020202020204" pitchFamily="34" charset="0"/>
              <a:buChar char="•"/>
            </a:pPr>
            <a:r>
              <a:rPr lang="sk-SK" sz="2800" dirty="0" smtClean="0">
                <a:latin typeface="Bookman Old Style" panose="02050604050505020204" pitchFamily="18" charset="0"/>
              </a:rPr>
              <a:t>cínia pôvodná, </a:t>
            </a:r>
            <a:r>
              <a:rPr lang="sk-SK" sz="2800" dirty="0" err="1" smtClean="0">
                <a:latin typeface="Bookman Old Style" panose="02050604050505020204" pitchFamily="18" charset="0"/>
              </a:rPr>
              <a:t>krasuľka</a:t>
            </a:r>
            <a:r>
              <a:rPr lang="sk-SK" sz="2800" dirty="0" smtClean="0">
                <a:latin typeface="Bookman Old Style" panose="02050604050505020204" pitchFamily="18" charset="0"/>
              </a:rPr>
              <a:t> </a:t>
            </a:r>
            <a:r>
              <a:rPr lang="sk-SK" sz="2800" dirty="0" err="1" smtClean="0">
                <a:latin typeface="Bookman Old Style" panose="02050604050505020204" pitchFamily="18" charset="0"/>
              </a:rPr>
              <a:t>pérovitá</a:t>
            </a:r>
            <a:r>
              <a:rPr lang="sk-SK" sz="2800" dirty="0" smtClean="0">
                <a:latin typeface="Bookman Old Style" panose="02050604050505020204" pitchFamily="18" charset="0"/>
              </a:rPr>
              <a:t>, </a:t>
            </a:r>
            <a:r>
              <a:rPr lang="sk-SK" sz="2800" dirty="0" err="1" smtClean="0">
                <a:latin typeface="Bookman Old Style" panose="02050604050505020204" pitchFamily="18" charset="0"/>
              </a:rPr>
              <a:t>rudbekia</a:t>
            </a:r>
            <a:r>
              <a:rPr lang="sk-SK" sz="2800" dirty="0" smtClean="0">
                <a:latin typeface="Bookman Old Style" panose="02050604050505020204" pitchFamily="18" charset="0"/>
              </a:rPr>
              <a:t> </a:t>
            </a:r>
            <a:r>
              <a:rPr lang="sk-SK" sz="2800" dirty="0" err="1" smtClean="0">
                <a:latin typeface="Bookman Old Style" panose="02050604050505020204" pitchFamily="18" charset="0"/>
              </a:rPr>
              <a:t>srnatá</a:t>
            </a:r>
            <a:r>
              <a:rPr lang="sk-SK" sz="2800" dirty="0" smtClean="0">
                <a:latin typeface="Bookman Old Style" panose="02050604050505020204" pitchFamily="18" charset="0"/>
              </a:rPr>
              <a:t>, aksamietnica – </a:t>
            </a:r>
            <a:r>
              <a:rPr lang="sk-SK" sz="2800" dirty="0" err="1" smtClean="0">
                <a:latin typeface="Bookman Old Style" panose="02050604050505020204" pitchFamily="18" charset="0"/>
              </a:rPr>
              <a:t>garafia</a:t>
            </a:r>
            <a:r>
              <a:rPr lang="sk-SK" sz="2800" dirty="0" smtClean="0">
                <a:latin typeface="Bookman Old Style" panose="02050604050505020204" pitchFamily="18" charset="0"/>
              </a:rPr>
              <a:t>, </a:t>
            </a:r>
            <a:r>
              <a:rPr lang="sk-SK" sz="2800" dirty="0" err="1" smtClean="0">
                <a:latin typeface="Bookman Old Style" panose="02050604050505020204" pitchFamily="18" charset="0"/>
              </a:rPr>
              <a:t>astrovka</a:t>
            </a:r>
            <a:r>
              <a:rPr lang="sk-SK" sz="2800" dirty="0" smtClean="0">
                <a:latin typeface="Bookman Old Style" panose="02050604050505020204" pitchFamily="18" charset="0"/>
              </a:rPr>
              <a:t> čínska (astra), nechtík lekársky, </a:t>
            </a:r>
            <a:r>
              <a:rPr lang="sk-SK" sz="2800" dirty="0" err="1" smtClean="0">
                <a:latin typeface="Bookman Old Style" panose="02050604050505020204" pitchFamily="18" charset="0"/>
              </a:rPr>
              <a:t>slncovka</a:t>
            </a:r>
            <a:r>
              <a:rPr lang="sk-SK" sz="2800" dirty="0" smtClean="0">
                <a:latin typeface="Bookman Old Style" panose="02050604050505020204" pitchFamily="18" charset="0"/>
              </a:rPr>
              <a:t> </a:t>
            </a:r>
            <a:r>
              <a:rPr lang="sk-SK" sz="2800" dirty="0" err="1" smtClean="0">
                <a:latin typeface="Bookman Old Style" panose="02050604050505020204" pitchFamily="18" charset="0"/>
              </a:rPr>
              <a:t>kaliformská</a:t>
            </a:r>
            <a:r>
              <a:rPr lang="sk-SK" sz="2800" dirty="0" smtClean="0">
                <a:latin typeface="Bookman Old Style" panose="02050604050505020204" pitchFamily="18" charset="0"/>
              </a:rPr>
              <a:t>, papuľka väčšia, </a:t>
            </a:r>
            <a:r>
              <a:rPr lang="sk-SK" sz="2800" dirty="0" err="1" smtClean="0">
                <a:latin typeface="Bookman Old Style" panose="02050604050505020204" pitchFamily="18" charset="0"/>
              </a:rPr>
              <a:t>sanvitámia</a:t>
            </a:r>
            <a:r>
              <a:rPr lang="sk-SK" sz="2800" dirty="0" smtClean="0">
                <a:latin typeface="Bookman Old Style" panose="02050604050505020204" pitchFamily="18" charset="0"/>
              </a:rPr>
              <a:t> plazivá, </a:t>
            </a:r>
            <a:r>
              <a:rPr lang="sk-SK" sz="2800" dirty="0" err="1" smtClean="0">
                <a:latin typeface="Bookman Old Style" panose="02050604050505020204" pitchFamily="18" charset="0"/>
              </a:rPr>
              <a:t>nocovka</a:t>
            </a:r>
            <a:r>
              <a:rPr lang="sk-SK" sz="2800" dirty="0" smtClean="0">
                <a:latin typeface="Bookman Old Style" panose="02050604050505020204" pitchFamily="18" charset="0"/>
              </a:rPr>
              <a:t> </a:t>
            </a:r>
            <a:r>
              <a:rPr lang="sk-SK" sz="2800" dirty="0" err="1" smtClean="0">
                <a:latin typeface="Bookman Old Style" panose="02050604050505020204" pitchFamily="18" charset="0"/>
              </a:rPr>
              <a:t>jalovitá</a:t>
            </a:r>
            <a:r>
              <a:rPr lang="sk-SK" sz="2800" dirty="0" smtClean="0">
                <a:latin typeface="Bookman Old Style" panose="02050604050505020204" pitchFamily="18" charset="0"/>
              </a:rPr>
              <a:t>, </a:t>
            </a:r>
            <a:r>
              <a:rPr lang="sk-SK" sz="2800" dirty="0" err="1" smtClean="0">
                <a:latin typeface="Bookman Old Style" panose="02050604050505020204" pitchFamily="18" charset="0"/>
              </a:rPr>
              <a:t>gazánia</a:t>
            </a:r>
            <a:r>
              <a:rPr lang="sk-SK" sz="2800" dirty="0" smtClean="0">
                <a:latin typeface="Bookman Old Style" panose="02050604050505020204" pitchFamily="18" charset="0"/>
              </a:rPr>
              <a:t> ohnivá</a:t>
            </a:r>
            <a:endParaRPr lang="cs-CZ" sz="2800" dirty="0">
              <a:latin typeface="Bookman Old Style" panose="0205060405050502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4984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090" y="3366483"/>
            <a:ext cx="284739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840" y="4623783"/>
            <a:ext cx="2756320" cy="222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179512" y="5170874"/>
            <a:ext cx="3047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chemeClr val="bg1"/>
                </a:solidFill>
              </a:rPr>
              <a:t>aksamietnica - </a:t>
            </a:r>
            <a:r>
              <a:rPr lang="sk-SK" sz="2400" b="1" i="1" dirty="0" err="1" smtClean="0">
                <a:solidFill>
                  <a:schemeClr val="bg1"/>
                </a:solidFill>
              </a:rPr>
              <a:t>garafia</a:t>
            </a:r>
            <a:endParaRPr lang="cs-CZ" sz="2000" b="1" i="1" dirty="0">
              <a:solidFill>
                <a:schemeClr val="bg1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3255840" y="4709209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chemeClr val="bg1"/>
                </a:solidFill>
              </a:rPr>
              <a:t>papuľka väčšia</a:t>
            </a:r>
            <a:endParaRPr lang="cs-CZ" sz="2400" b="1" i="1" dirty="0">
              <a:solidFill>
                <a:schemeClr val="bg1"/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6228184" y="530120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chemeClr val="bg1"/>
                </a:solidFill>
              </a:rPr>
              <a:t>astra čínska</a:t>
            </a:r>
            <a:endParaRPr lang="cs-CZ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04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0" y="116632"/>
            <a:ext cx="9144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Kobercové letničky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sk-SK" sz="3000" dirty="0" smtClean="0">
                <a:latin typeface="Bookman Old Style" panose="02050604050505020204" pitchFamily="18" charset="0"/>
              </a:rPr>
              <a:t>majú nízky vzrast, pestré sfarbenie kvetov a listov,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sk-SK" sz="2800" i="1" dirty="0" smtClean="0">
                <a:latin typeface="Bookman Old Style" panose="02050604050505020204" pitchFamily="18" charset="0"/>
              </a:rPr>
              <a:t>používajú sa na vytváranie kobercových záhonov a výsadbových ornamentov,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sk-SK" sz="2800" i="1" dirty="0" err="1" smtClean="0">
                <a:latin typeface="Bookman Old Style" panose="02050604050505020204" pitchFamily="18" charset="0"/>
              </a:rPr>
              <a:t>agerát</a:t>
            </a:r>
            <a:r>
              <a:rPr lang="sk-SK" sz="2800" i="1" dirty="0" smtClean="0">
                <a:latin typeface="Bookman Old Style" panose="02050604050505020204" pitchFamily="18" charset="0"/>
              </a:rPr>
              <a:t> mexický, </a:t>
            </a:r>
            <a:r>
              <a:rPr lang="sk-SK" sz="2800" i="1" dirty="0" err="1" smtClean="0">
                <a:latin typeface="Bookman Old Style" panose="02050604050505020204" pitchFamily="18" charset="0"/>
              </a:rPr>
              <a:t>irezina</a:t>
            </a:r>
            <a:r>
              <a:rPr lang="sk-SK" sz="2800" i="1" dirty="0" smtClean="0">
                <a:latin typeface="Bookman Old Style" panose="02050604050505020204" pitchFamily="18" charset="0"/>
              </a:rPr>
              <a:t>, netýkavka sultánska, begónia </a:t>
            </a:r>
            <a:r>
              <a:rPr lang="sk-SK" sz="2800" i="1" dirty="0" err="1" smtClean="0">
                <a:latin typeface="Bookman Old Style" panose="02050604050505020204" pitchFamily="18" charset="0"/>
              </a:rPr>
              <a:t>vždykvitnúca</a:t>
            </a:r>
            <a:r>
              <a:rPr lang="sk-SK" sz="2800" i="1" dirty="0" smtClean="0">
                <a:latin typeface="Bookman Old Style" panose="02050604050505020204" pitchFamily="18" charset="0"/>
              </a:rPr>
              <a:t>, starček prímorský, šalvia ohnivá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cs-CZ" sz="2800" i="1" dirty="0">
              <a:latin typeface="Bookman Old Style" panose="0205060405050502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1008"/>
            <a:ext cx="2896967" cy="217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091" y="4437112"/>
            <a:ext cx="2881028" cy="216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3501008"/>
            <a:ext cx="2520281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251520" y="501317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chemeClr val="bg1"/>
                </a:solidFill>
              </a:rPr>
              <a:t>begónia</a:t>
            </a:r>
            <a:endParaRPr lang="cs-CZ" sz="2400" b="1" i="1" dirty="0">
              <a:solidFill>
                <a:schemeClr val="bg1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4860031" y="4453385"/>
            <a:ext cx="1231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chemeClr val="bg1"/>
                </a:solidFill>
              </a:rPr>
              <a:t>starček</a:t>
            </a:r>
            <a:endParaRPr lang="cs-CZ" sz="2400" b="1" i="1" dirty="0">
              <a:solidFill>
                <a:schemeClr val="bg1"/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6516216" y="524400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chemeClr val="bg1"/>
                </a:solidFill>
              </a:rPr>
              <a:t>šalvia</a:t>
            </a:r>
            <a:endParaRPr lang="cs-CZ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27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0" y="0"/>
            <a:ext cx="91440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k-SK" sz="3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Letničky na sušenie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3000" dirty="0" smtClean="0">
                <a:latin typeface="Bookman Old Style" panose="02050604050505020204" pitchFamily="18" charset="0"/>
              </a:rPr>
              <a:t>používame ich na aranžovanie a výzdobu interiéru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3000" dirty="0" err="1" smtClean="0">
                <a:latin typeface="Bookman Old Style" panose="02050604050505020204" pitchFamily="18" charset="0"/>
              </a:rPr>
              <a:t>slamiha</a:t>
            </a:r>
            <a:r>
              <a:rPr lang="sk-SK" sz="3000" dirty="0" smtClean="0">
                <a:latin typeface="Bookman Old Style" panose="02050604050505020204" pitchFamily="18" charset="0"/>
              </a:rPr>
              <a:t> </a:t>
            </a:r>
            <a:r>
              <a:rPr lang="sk-SK" sz="3000" dirty="0" err="1" smtClean="0">
                <a:latin typeface="Bookman Old Style" panose="02050604050505020204" pitchFamily="18" charset="0"/>
              </a:rPr>
              <a:t>slamienková</a:t>
            </a:r>
            <a:r>
              <a:rPr lang="sk-SK" sz="3000" dirty="0" smtClean="0">
                <a:latin typeface="Bookman Old Style" panose="02050604050505020204" pitchFamily="18" charset="0"/>
              </a:rPr>
              <a:t>, </a:t>
            </a:r>
            <a:r>
              <a:rPr lang="sk-SK" sz="3000" dirty="0" err="1" smtClean="0">
                <a:latin typeface="Bookman Old Style" panose="02050604050505020204" pitchFamily="18" charset="0"/>
              </a:rPr>
              <a:t>suchokvet</a:t>
            </a:r>
            <a:r>
              <a:rPr lang="sk-SK" sz="3000" dirty="0" smtClean="0">
                <a:latin typeface="Bookman Old Style" panose="02050604050505020204" pitchFamily="18" charset="0"/>
              </a:rPr>
              <a:t> ročný, zajačka vajcovitá</a:t>
            </a:r>
            <a:endParaRPr lang="cs-CZ" sz="3000" dirty="0">
              <a:latin typeface="Bookman Old Style" panose="020506040505050202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610869"/>
            <a:ext cx="2808312" cy="303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10869"/>
            <a:ext cx="2808312" cy="303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1403648" y="602128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i="1" dirty="0" smtClean="0">
                <a:solidFill>
                  <a:schemeClr val="bg1"/>
                </a:solidFill>
              </a:rPr>
              <a:t>slamienka</a:t>
            </a:r>
            <a:endParaRPr lang="cs-CZ" sz="2000" i="1" dirty="0">
              <a:solidFill>
                <a:schemeClr val="bg1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5364088" y="371703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chemeClr val="bg1"/>
                </a:solidFill>
              </a:rPr>
              <a:t>zajačka</a:t>
            </a:r>
            <a:endParaRPr lang="cs-CZ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90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0" y="0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k-SK" sz="3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Popínavé letničky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3000" b="1" dirty="0" smtClean="0">
                <a:latin typeface="Bookman Old Style" panose="02050604050505020204" pitchFamily="18" charset="0"/>
              </a:rPr>
              <a:t>vyznačujú sa rýchlym rastom a bohatým kvitnutím,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800" i="1" dirty="0" smtClean="0">
                <a:latin typeface="Bookman Old Style" panose="02050604050505020204" pitchFamily="18" charset="0"/>
              </a:rPr>
              <a:t>potrebujú oporu,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3000" b="1" dirty="0" err="1">
                <a:latin typeface="Bookman Old Style" panose="02050604050505020204" pitchFamily="18" charset="0"/>
              </a:rPr>
              <a:t>k</a:t>
            </a:r>
            <a:r>
              <a:rPr lang="sk-SK" sz="3000" b="1" dirty="0" err="1" smtClean="0">
                <a:latin typeface="Bookman Old Style" panose="02050604050505020204" pitchFamily="18" charset="0"/>
              </a:rPr>
              <a:t>apucínka</a:t>
            </a:r>
            <a:r>
              <a:rPr lang="sk-SK" sz="3000" b="1" dirty="0" smtClean="0">
                <a:latin typeface="Bookman Old Style" panose="02050604050505020204" pitchFamily="18" charset="0"/>
              </a:rPr>
              <a:t> väčšia, povojník purpurový, hrachor voňavý.</a:t>
            </a:r>
            <a:endParaRPr lang="cs-CZ" sz="3000" b="1" dirty="0">
              <a:latin typeface="Bookman Old Style" panose="0205060405050502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4247317"/>
            <a:ext cx="3600400" cy="239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30806"/>
            <a:ext cx="3456384" cy="241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548664" y="6093296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err="1" smtClean="0">
                <a:solidFill>
                  <a:schemeClr val="bg1"/>
                </a:solidFill>
              </a:rPr>
              <a:t>kapucínka</a:t>
            </a:r>
            <a:r>
              <a:rPr lang="sk-SK" sz="2400" b="1" i="1" dirty="0" smtClean="0">
                <a:solidFill>
                  <a:schemeClr val="bg1"/>
                </a:solidFill>
              </a:rPr>
              <a:t> väčšia</a:t>
            </a:r>
            <a:endParaRPr lang="cs-CZ" sz="2400" b="1" i="1" dirty="0">
              <a:solidFill>
                <a:schemeClr val="bg1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4943865" y="426021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chemeClr val="bg1"/>
                </a:solidFill>
              </a:rPr>
              <a:t>povojník purpurový</a:t>
            </a:r>
            <a:endParaRPr lang="cs-CZ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71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216</Words>
  <Application>Microsoft Office PowerPoint</Application>
  <PresentationFormat>Prezentácia na obrazovke (4:3)</PresentationFormat>
  <Paragraphs>50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2" baseType="lpstr">
      <vt:lpstr>Arial</vt:lpstr>
      <vt:lpstr>Bookman Old Style</vt:lpstr>
      <vt:lpstr>Calibri</vt:lpstr>
      <vt:lpstr>Motív Office</vt:lpstr>
      <vt:lpstr>Okrasné byliny  Jednoročné rastliny – letničky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Okrasné byliny  Jednoročné rastliny – letničky</dc:title>
  <dc:creator>uzivatel</dc:creator>
  <cp:lastModifiedBy>szs-lt05</cp:lastModifiedBy>
  <cp:revision>10</cp:revision>
  <dcterms:created xsi:type="dcterms:W3CDTF">2014-02-13T13:53:06Z</dcterms:created>
  <dcterms:modified xsi:type="dcterms:W3CDTF">2020-05-15T16:45:15Z</dcterms:modified>
</cp:coreProperties>
</file>