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5838-EC82-4A85-A624-C82D4095B518}" type="datetimeFigureOut">
              <a:rPr lang="sk-SK" smtClean="0"/>
              <a:pPr/>
              <a:t>16.5.2020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B5D19-4D13-49CE-B826-44217BA2B27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5838-EC82-4A85-A624-C82D4095B518}" type="datetimeFigureOut">
              <a:rPr lang="sk-SK" smtClean="0"/>
              <a:pPr/>
              <a:t>16.5.2020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B5D19-4D13-49CE-B826-44217BA2B27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5838-EC82-4A85-A624-C82D4095B518}" type="datetimeFigureOut">
              <a:rPr lang="sk-SK" smtClean="0"/>
              <a:pPr/>
              <a:t>16.5.2020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B5D19-4D13-49CE-B826-44217BA2B27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5838-EC82-4A85-A624-C82D4095B518}" type="datetimeFigureOut">
              <a:rPr lang="sk-SK" smtClean="0"/>
              <a:pPr/>
              <a:t>16.5.2020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B5D19-4D13-49CE-B826-44217BA2B27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5838-EC82-4A85-A624-C82D4095B518}" type="datetimeFigureOut">
              <a:rPr lang="sk-SK" smtClean="0"/>
              <a:pPr/>
              <a:t>16.5.2020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B5D19-4D13-49CE-B826-44217BA2B27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5838-EC82-4A85-A624-C82D4095B518}" type="datetimeFigureOut">
              <a:rPr lang="sk-SK" smtClean="0"/>
              <a:pPr/>
              <a:t>16.5.2020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B5D19-4D13-49CE-B826-44217BA2B27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5838-EC82-4A85-A624-C82D4095B518}" type="datetimeFigureOut">
              <a:rPr lang="sk-SK" smtClean="0"/>
              <a:pPr/>
              <a:t>16.5.2020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B5D19-4D13-49CE-B826-44217BA2B27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5838-EC82-4A85-A624-C82D4095B518}" type="datetimeFigureOut">
              <a:rPr lang="sk-SK" smtClean="0"/>
              <a:pPr/>
              <a:t>16.5.2020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B5D19-4D13-49CE-B826-44217BA2B27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5838-EC82-4A85-A624-C82D4095B518}" type="datetimeFigureOut">
              <a:rPr lang="sk-SK" smtClean="0"/>
              <a:pPr/>
              <a:t>16.5.2020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B5D19-4D13-49CE-B826-44217BA2B27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5838-EC82-4A85-A624-C82D4095B518}" type="datetimeFigureOut">
              <a:rPr lang="sk-SK" smtClean="0"/>
              <a:pPr/>
              <a:t>16.5.2020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B5D19-4D13-49CE-B826-44217BA2B27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Obdĺžni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A9D5838-EC82-4A85-A624-C82D4095B518}" type="datetimeFigureOut">
              <a:rPr lang="sk-SK" smtClean="0"/>
              <a:pPr/>
              <a:t>16.5.2020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D9B5D19-4D13-49CE-B826-44217BA2B27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A9D5838-EC82-4A85-A624-C82D4095B518}" type="datetimeFigureOut">
              <a:rPr lang="sk-SK" smtClean="0"/>
              <a:pPr/>
              <a:t>16.5.2020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D9B5D19-4D13-49CE-B826-44217BA2B27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2143108" y="2071678"/>
            <a:ext cx="48436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Recyklácia</a:t>
            </a:r>
            <a:endParaRPr lang="sk-SK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500175"/>
            <a:ext cx="3929058" cy="5357825"/>
          </a:xfrm>
        </p:spPr>
        <p:txBody>
          <a:bodyPr>
            <a:normAutofit fontScale="92500"/>
          </a:bodyPr>
          <a:lstStyle/>
          <a:p>
            <a:r>
              <a:rPr lang="sk-SK" dirty="0" smtClean="0"/>
              <a:t>Je to proces v rámci, ktorého vyrobíme zo starého, zničeného materiálu nový. Opätovné využitie odpadu.</a:t>
            </a:r>
          </a:p>
          <a:p>
            <a:r>
              <a:rPr lang="sk-SK" dirty="0" smtClean="0"/>
              <a:t>šetrí prírodné zdroje, znižuje znečistenie prostredia, ktorom žijeme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285720" y="214290"/>
            <a:ext cx="3340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Recyklácia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143116"/>
            <a:ext cx="4286250" cy="2905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428596" y="285728"/>
            <a:ext cx="3513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Kontajnery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571612"/>
            <a:ext cx="3262314" cy="2446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196958"/>
            <a:ext cx="3262302" cy="24467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714752"/>
            <a:ext cx="3143272" cy="29468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BlokTextu 7"/>
          <p:cNvSpPr txBox="1"/>
          <p:nvPr/>
        </p:nvSpPr>
        <p:spPr>
          <a:xfrm>
            <a:off x="0" y="164305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000" b="1" dirty="0" smtClean="0"/>
              <a:t>Modrý  - </a:t>
            </a:r>
            <a:r>
              <a:rPr lang="sk-SK" sz="3000" dirty="0" smtClean="0"/>
              <a:t> využíva sa na  papier.</a:t>
            </a:r>
          </a:p>
          <a:p>
            <a:r>
              <a:rPr lang="sk-SK" sz="3000" b="1" dirty="0" smtClean="0"/>
              <a:t>Žltý - </a:t>
            </a:r>
            <a:r>
              <a:rPr lang="sk-SK" sz="3000" dirty="0" smtClean="0"/>
              <a:t>využíva sa na plasty.</a:t>
            </a:r>
          </a:p>
          <a:p>
            <a:r>
              <a:rPr lang="sk-SK" sz="3000" b="1" dirty="0" smtClean="0"/>
              <a:t>Zelený - </a:t>
            </a:r>
            <a:r>
              <a:rPr lang="sk-SK" sz="3000" dirty="0" smtClean="0"/>
              <a:t>využíva sa na sklo.</a:t>
            </a:r>
            <a:endParaRPr lang="sk-SK" sz="3000" b="1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286256"/>
            <a:ext cx="178592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214694"/>
            <a:ext cx="3643306" cy="364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Odpadom nazývame niečo, čo sa nám zdá nepotrebné a chceme to odstrániť.</a:t>
            </a:r>
          </a:p>
        </p:txBody>
      </p:sp>
      <p:sp>
        <p:nvSpPr>
          <p:cNvPr id="4" name="Obdĺžnik 3"/>
          <p:cNvSpPr/>
          <p:nvPr/>
        </p:nvSpPr>
        <p:spPr>
          <a:xfrm>
            <a:off x="428596" y="285728"/>
            <a:ext cx="2547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Odpad :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429000"/>
            <a:ext cx="4214842" cy="3153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500175"/>
            <a:ext cx="5500694" cy="5357826"/>
          </a:xfrm>
        </p:spPr>
        <p:txBody>
          <a:bodyPr>
            <a:normAutofit fontScale="92500" lnSpcReduction="10000"/>
          </a:bodyPr>
          <a:lstStyle/>
          <a:p>
            <a:r>
              <a:rPr lang="sk-SK" b="1" dirty="0" smtClean="0"/>
              <a:t>Organický odpad - </a:t>
            </a:r>
            <a:r>
              <a:rPr lang="sk-SK" dirty="0" smtClean="0"/>
              <a:t>zaraďujeme sem zeleninové a ovocné zvyšky, záhradný odpad, zeleň, </a:t>
            </a:r>
            <a:r>
              <a:rPr lang="sk-SK" dirty="0" err="1" smtClean="0"/>
              <a:t>zbytky</a:t>
            </a:r>
            <a:r>
              <a:rPr lang="sk-SK" dirty="0" smtClean="0"/>
              <a:t> jedál... </a:t>
            </a:r>
          </a:p>
          <a:p>
            <a:r>
              <a:rPr lang="sk-SK" dirty="0" smtClean="0"/>
              <a:t>ekologicky i ekonomicky najvhodnejšie by bolo ho kompostovať a premieňať na hnojivo</a:t>
            </a:r>
          </a:p>
          <a:p>
            <a:r>
              <a:rPr lang="sk-SK" b="1" dirty="0" smtClean="0"/>
              <a:t>Papier - </a:t>
            </a:r>
            <a:r>
              <a:rPr lang="sk-SK" dirty="0" smtClean="0"/>
              <a:t>je možné ho v plnej miere recyklovať, hlavne keď sa v súčasnosti s papierom vo veľkej miere plytvá</a:t>
            </a:r>
            <a:endParaRPr lang="sk-SK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282997"/>
            <a:ext cx="3429024" cy="24321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571612"/>
            <a:ext cx="3429023" cy="257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428737"/>
            <a:ext cx="5715008" cy="5429264"/>
          </a:xfrm>
        </p:spPr>
        <p:txBody>
          <a:bodyPr>
            <a:normAutofit lnSpcReduction="10000"/>
          </a:bodyPr>
          <a:lstStyle/>
          <a:p>
            <a:r>
              <a:rPr lang="sk-SK" b="1" dirty="0" smtClean="0"/>
              <a:t>Sklo</a:t>
            </a:r>
            <a:r>
              <a:rPr lang="sk-SK" dirty="0" smtClean="0"/>
              <a:t> </a:t>
            </a:r>
            <a:r>
              <a:rPr lang="sk-SK" b="1" dirty="0" smtClean="0"/>
              <a:t>-</a:t>
            </a:r>
            <a:r>
              <a:rPr lang="sk-SK" dirty="0" smtClean="0"/>
              <a:t> tvorí asi desatinu vyhadzovaného odpadu</a:t>
            </a:r>
          </a:p>
          <a:p>
            <a:r>
              <a:rPr lang="sk-SK" dirty="0" smtClean="0"/>
              <a:t>len asi 1 z 20 fliaš v SR je dnes recyklovaná</a:t>
            </a:r>
          </a:p>
          <a:p>
            <a:r>
              <a:rPr lang="sk-SK" b="1" dirty="0" smtClean="0"/>
              <a:t>Plasty - </a:t>
            </a:r>
            <a:r>
              <a:rPr lang="sk-SK" dirty="0" smtClean="0"/>
              <a:t>biologický rozklad plastov v prírode či na skládkach je dlhodobý, trvá niekoľko desiatok rokov</a:t>
            </a:r>
          </a:p>
          <a:p>
            <a:r>
              <a:rPr lang="sk-SK" dirty="0" smtClean="0"/>
              <a:t>pri spaľovaní niektorých druhov plastov unikajú do ovzdušia škodlivé látky</a:t>
            </a:r>
            <a:endParaRPr lang="sk-SK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500174"/>
            <a:ext cx="3500430" cy="2625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3" y="4214818"/>
            <a:ext cx="3519815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500175"/>
            <a:ext cx="5572132" cy="5357826"/>
          </a:xfrm>
        </p:spPr>
        <p:txBody>
          <a:bodyPr>
            <a:normAutofit/>
          </a:bodyPr>
          <a:lstStyle/>
          <a:p>
            <a:r>
              <a:rPr lang="sk-SK" b="1" dirty="0" smtClean="0"/>
              <a:t>Kovy - </a:t>
            </a:r>
            <a:r>
              <a:rPr lang="sk-SK" dirty="0" smtClean="0"/>
              <a:t>sú vo väčšej miere recyklované , aj vďaka finančnej náročnosti výroby a obmedzenosti zdrojov</a:t>
            </a:r>
          </a:p>
          <a:p>
            <a:r>
              <a:rPr lang="sk-SK" dirty="0" smtClean="0"/>
              <a:t>ich výroba je energeticky veľmi náročná a ich ťažba značne poškodzuje prírodu </a:t>
            </a:r>
          </a:p>
          <a:p>
            <a:r>
              <a:rPr lang="sk-SK" b="1" dirty="0" smtClean="0"/>
              <a:t>Textil - </a:t>
            </a:r>
            <a:r>
              <a:rPr lang="sk-SK" dirty="0" smtClean="0"/>
              <a:t>môže byť často užitočný aj iným spôsobom napr. v charite</a:t>
            </a:r>
            <a:endParaRPr lang="sk-SK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571612"/>
            <a:ext cx="3381372" cy="25360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214818"/>
            <a:ext cx="3428992" cy="25003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500175"/>
            <a:ext cx="5357818" cy="5357825"/>
          </a:xfrm>
        </p:spPr>
        <p:txBody>
          <a:bodyPr>
            <a:normAutofit lnSpcReduction="10000"/>
          </a:bodyPr>
          <a:lstStyle/>
          <a:p>
            <a:r>
              <a:rPr lang="sk-SK" b="1" dirty="0" smtClean="0"/>
              <a:t>Nebezpečné odpady - </a:t>
            </a:r>
            <a:r>
              <a:rPr lang="sk-SK" dirty="0" smtClean="0"/>
              <a:t>sú to rôzne chemikálie a zlúčeniny, ktoré v určitej forme ohrozujú zdravie organizmov a kvalitu prostredia</a:t>
            </a:r>
          </a:p>
          <a:p>
            <a:r>
              <a:rPr lang="sk-SK" dirty="0" smtClean="0"/>
              <a:t>v dnešnej dobe už ľudstvo vie recyklovať z nebezpečných odpadov akumulátory, žiarivky, výbojky a i.</a:t>
            </a:r>
          </a:p>
          <a:p>
            <a:endParaRPr lang="sk-SK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75" y="4048125"/>
            <a:ext cx="40481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48" y="3357562"/>
            <a:ext cx="4667251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500175"/>
            <a:ext cx="8429652" cy="1857387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je prírode najbližší spôsob, ako naložiť s organickými </a:t>
            </a:r>
            <a:r>
              <a:rPr lang="sk-SK" dirty="0" err="1" smtClean="0"/>
              <a:t>zbytkami</a:t>
            </a:r>
            <a:r>
              <a:rPr lang="sk-SK" dirty="0" smtClean="0"/>
              <a:t>. Slama, tráva, seno, burina, rôzne zvyšky z kuchyne ( ovocie a zelenina) a zo záhradky môžu byť rozložené mikroorganizmami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357158" y="214290"/>
            <a:ext cx="48919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Kompostovanie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428596" y="3214686"/>
            <a:ext cx="40719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000" dirty="0" smtClean="0"/>
              <a:t>rozložené a tak sa vlastne vytvorí kvalitný humus, ktorý je najlepším prírodným hnojivom bohatým na živiny</a:t>
            </a:r>
            <a:endParaRPr lang="sk-SK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500175"/>
            <a:ext cx="9144000" cy="3000395"/>
          </a:xfrm>
        </p:spPr>
        <p:txBody>
          <a:bodyPr>
            <a:normAutofit fontScale="77500" lnSpcReduction="20000"/>
          </a:bodyPr>
          <a:lstStyle/>
          <a:p>
            <a:r>
              <a:rPr lang="sk-SK" b="1" dirty="0" smtClean="0"/>
              <a:t>Povolené - </a:t>
            </a:r>
            <a:r>
              <a:rPr lang="sk-SK" dirty="0" smtClean="0"/>
              <a:t>sú oficiálne určené na „skladovanie“ odpadu a sú čiastočne udržiavané, kontrolované,</a:t>
            </a:r>
          </a:p>
          <a:p>
            <a:r>
              <a:rPr lang="sk-SK" dirty="0" smtClean="0"/>
              <a:t>ú vybudované väčšinou na geologickom stabilnom a nepriepustnom podloží, zospodu izolované vrstvou ílu alebo syntetickou podložkou</a:t>
            </a:r>
          </a:p>
          <a:p>
            <a:r>
              <a:rPr lang="sk-SK" b="1" dirty="0" smtClean="0"/>
              <a:t>Neriadené - </a:t>
            </a:r>
            <a:r>
              <a:rPr lang="sk-SK" dirty="0" smtClean="0"/>
              <a:t>vznikli pričinením neporiadnych občanov, obcí, podnikov na územiach, ktoré neboli na to vyčlenené</a:t>
            </a:r>
          </a:p>
          <a:p>
            <a:r>
              <a:rPr lang="sk-SK" dirty="0" smtClean="0"/>
              <a:t>skládky predstavujú dlhodobú hrozbu znečistenia podzemných a povrchových vôd</a:t>
            </a:r>
            <a:endParaRPr lang="sk-SK" b="1" dirty="0"/>
          </a:p>
        </p:txBody>
      </p:sp>
      <p:sp>
        <p:nvSpPr>
          <p:cNvPr id="4" name="Obdĺžnik 3"/>
          <p:cNvSpPr/>
          <p:nvPr/>
        </p:nvSpPr>
        <p:spPr>
          <a:xfrm>
            <a:off x="357158" y="285728"/>
            <a:ext cx="4191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Skládkovanie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357694"/>
            <a:ext cx="3048022" cy="2286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357694"/>
            <a:ext cx="3067047" cy="22981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500175"/>
            <a:ext cx="5572132" cy="5357825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spaľovne robia len z jedného odpadu niekoľko ďalších : napr. znečistený vzduch, toxický popol, a znečistené vody a rôzne ďalšie a veľakrát závažnejšie odpady</a:t>
            </a:r>
          </a:p>
          <a:p>
            <a:r>
              <a:rPr lang="sk-SK" dirty="0" smtClean="0"/>
              <a:t>najväčšie negatívum však predstavujú emisie zlúčenín aromatických uhľovodíkov s chlórom, hlavne </a:t>
            </a:r>
            <a:r>
              <a:rPr lang="sk-SK" dirty="0" err="1" smtClean="0"/>
              <a:t>dioxínov</a:t>
            </a:r>
            <a:r>
              <a:rPr lang="sk-SK" dirty="0" smtClean="0"/>
              <a:t> a </a:t>
            </a:r>
            <a:r>
              <a:rPr lang="sk-SK" dirty="0" err="1" smtClean="0"/>
              <a:t>furánov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335787" y="224135"/>
            <a:ext cx="3485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Sp</a:t>
            </a:r>
            <a:r>
              <a:rPr lang="sk-SK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aľovanie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928802"/>
            <a:ext cx="3006570" cy="42148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89</TotalTime>
  <Words>402</Words>
  <Application>Microsoft Office PowerPoint</Application>
  <PresentationFormat>Prezentácia na obrazovke (4:3)</PresentationFormat>
  <Paragraphs>33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7" baseType="lpstr">
      <vt:lpstr>Arial</vt:lpstr>
      <vt:lpstr>Corbel</vt:lpstr>
      <vt:lpstr>Wingdings</vt:lpstr>
      <vt:lpstr>Wingdings 2</vt:lpstr>
      <vt:lpstr>Wingdings 3</vt:lpstr>
      <vt:lpstr>Modul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Petrík</dc:creator>
  <cp:lastModifiedBy>szs-lt05</cp:lastModifiedBy>
  <cp:revision>10</cp:revision>
  <dcterms:created xsi:type="dcterms:W3CDTF">2010-05-20T16:27:39Z</dcterms:created>
  <dcterms:modified xsi:type="dcterms:W3CDTF">2020-05-16T16:57:12Z</dcterms:modified>
</cp:coreProperties>
</file>