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1"/>
  </p:notesMasterIdLst>
  <p:handoutMasterIdLst>
    <p:handoutMasterId r:id="rId22"/>
  </p:handoutMasterIdLst>
  <p:sldIdLst>
    <p:sldId id="281" r:id="rId5"/>
    <p:sldId id="282" r:id="rId6"/>
    <p:sldId id="283" r:id="rId7"/>
    <p:sldId id="290" r:id="rId8"/>
    <p:sldId id="292" r:id="rId9"/>
    <p:sldId id="284" r:id="rId10"/>
    <p:sldId id="285" r:id="rId11"/>
    <p:sldId id="286" r:id="rId12"/>
    <p:sldId id="287" r:id="rId13"/>
    <p:sldId id="288" r:id="rId14"/>
    <p:sldId id="289" r:id="rId15"/>
    <p:sldId id="294" r:id="rId16"/>
    <p:sldId id="295" r:id="rId17"/>
    <p:sldId id="296" r:id="rId18"/>
    <p:sldId id="297" r:id="rId19"/>
    <p:sldId id="293" r:id="rId20"/>
  </p:sldIdLst>
  <p:sldSz cx="12192000" cy="6858000"/>
  <p:notesSz cx="6858000" cy="9144000"/>
  <p:defaultTextStyle>
    <a:defPPr rtl="0">
      <a:defRPr lang="pl-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dirty="0"/>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74AA46F-7CD6-4C12-9EC9-C6834CD412C8}" type="datetime1">
              <a:rPr lang="pl-PL" smtClean="0"/>
              <a:t>17.05.2022</a:t>
            </a:fld>
            <a:endParaRPr lang="pl-PL" dirty="0"/>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dirty="0"/>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FB965AE-3611-4022-8F39-7F4C42BAF2F6}" type="slidenum">
              <a:rPr lang="pl-PL" smtClean="0"/>
              <a:t>‹#›</a:t>
            </a:fld>
            <a:endParaRPr lang="pl-PL" dirty="0"/>
          </a:p>
        </p:txBody>
      </p:sp>
    </p:spTree>
    <p:extLst>
      <p:ext uri="{BB962C8B-B14F-4D97-AF65-F5344CB8AC3E}">
        <p14:creationId xmlns:p14="http://schemas.microsoft.com/office/powerpoint/2010/main" val="36574886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noProof="0" dirty="0"/>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F13CC-4EFF-4A8F-867B-62D0938E80F4}" type="datetime1">
              <a:rPr lang="pl-PL" smtClean="0"/>
              <a:pPr/>
              <a:t>17.05.2022</a:t>
            </a:fld>
            <a:endParaRPr lang="pl-PL" dirty="0"/>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pl-PL" noProof="0" dirty="0"/>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l-PL" noProof="0" dirty="0"/>
              <a:t>Kliknij, aby edytować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noProof="0" dirty="0"/>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40A0A09-6FA2-432A-878F-290AC51C7288}" type="slidenum">
              <a:rPr lang="pl-PL" noProof="0" smtClean="0"/>
              <a:t>‹#›</a:t>
            </a:fld>
            <a:endParaRPr lang="pl-PL" noProof="0" dirty="0"/>
          </a:p>
        </p:txBody>
      </p:sp>
    </p:spTree>
    <p:extLst>
      <p:ext uri="{BB962C8B-B14F-4D97-AF65-F5344CB8AC3E}">
        <p14:creationId xmlns:p14="http://schemas.microsoft.com/office/powerpoint/2010/main" val="30049366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40A0A09-6FA2-432A-878F-290AC51C7288}" type="slidenum">
              <a:rPr lang="pl-PL" smtClean="0"/>
              <a:t>1</a:t>
            </a:fld>
            <a:endParaRPr lang="pl-PL" dirty="0"/>
          </a:p>
        </p:txBody>
      </p:sp>
    </p:spTree>
    <p:extLst>
      <p:ext uri="{BB962C8B-B14F-4D97-AF65-F5344CB8AC3E}">
        <p14:creationId xmlns:p14="http://schemas.microsoft.com/office/powerpoint/2010/main" val="2141113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upa 6"/>
          <p:cNvGrpSpPr/>
          <p:nvPr/>
        </p:nvGrpSpPr>
        <p:grpSpPr>
          <a:xfrm>
            <a:off x="0" y="0"/>
            <a:ext cx="12192000" cy="6858000"/>
            <a:chOff x="0" y="0"/>
            <a:chExt cx="12192000" cy="6858000"/>
          </a:xfrm>
        </p:grpSpPr>
        <p:sp>
          <p:nvSpPr>
            <p:cNvPr id="9" name="Prostokąt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owolny kształt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ytuł 1"/>
          <p:cNvSpPr>
            <a:spLocks noGrp="1"/>
          </p:cNvSpPr>
          <p:nvPr>
            <p:ph type="ctrTitle"/>
          </p:nvPr>
        </p:nvSpPr>
        <p:spPr>
          <a:xfrm>
            <a:off x="1154955" y="2099733"/>
            <a:ext cx="8825658" cy="2677648"/>
          </a:xfrm>
        </p:spPr>
        <p:txBody>
          <a:bodyPr rtlCol="0" anchor="b"/>
          <a:lstStyle>
            <a:lvl1pPr>
              <a:defRPr sz="5400"/>
            </a:lvl1pPr>
          </a:lstStyle>
          <a:p>
            <a:pPr rtl="0"/>
            <a:r>
              <a:rPr lang="pl-PL" noProof="0"/>
              <a:t>Kliknij, aby edytować styl</a:t>
            </a:r>
            <a:endParaRPr lang="pl-PL" noProof="0" dirty="0"/>
          </a:p>
        </p:txBody>
      </p:sp>
      <p:sp>
        <p:nvSpPr>
          <p:cNvPr id="3" name="Podtytuł 2"/>
          <p:cNvSpPr>
            <a:spLocks noGrp="1"/>
          </p:cNvSpPr>
          <p:nvPr>
            <p:ph type="subTitle" idx="1"/>
          </p:nvPr>
        </p:nvSpPr>
        <p:spPr bwMode="gray">
          <a:xfrm>
            <a:off x="1154955" y="4777380"/>
            <a:ext cx="8825658" cy="861420"/>
          </a:xfrm>
        </p:spPr>
        <p:txBody>
          <a:bodyPr rtlCol="0"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l-PL" noProof="0"/>
              <a:t>Kliknij, aby edytować styl wzorca podtytułu</a:t>
            </a:r>
            <a:endParaRPr lang="pl-PL" noProof="0" dirty="0"/>
          </a:p>
        </p:txBody>
      </p:sp>
      <p:sp>
        <p:nvSpPr>
          <p:cNvPr id="4" name="Data — symbol zastępczy 3"/>
          <p:cNvSpPr>
            <a:spLocks noGrp="1"/>
          </p:cNvSpPr>
          <p:nvPr>
            <p:ph type="dt" sz="half" idx="10"/>
          </p:nvPr>
        </p:nvSpPr>
        <p:spPr bwMode="gray">
          <a:xfrm rot="5400000">
            <a:off x="10158984" y="1792224"/>
            <a:ext cx="990599" cy="304799"/>
          </a:xfrm>
        </p:spPr>
        <p:txBody>
          <a:bodyPr rtlCol="0" anchor="t"/>
          <a:lstStyle>
            <a:lvl1pPr algn="l">
              <a:defRPr b="0" i="0">
                <a:solidFill>
                  <a:schemeClr val="bg1">
                    <a:alpha val="60000"/>
                  </a:schemeClr>
                </a:solidFill>
              </a:defRPr>
            </a:lvl1pPr>
          </a:lstStyle>
          <a:p>
            <a:fld id="{CB4443E4-B57C-47C4-9FDA-58A9D313408E}" type="datetime1">
              <a:rPr lang="pl-PL" smtClean="0"/>
              <a:pPr/>
              <a:t>17.05.2022</a:t>
            </a:fld>
            <a:endParaRPr lang="pl-PL" dirty="0"/>
          </a:p>
        </p:txBody>
      </p:sp>
      <p:sp>
        <p:nvSpPr>
          <p:cNvPr id="5" name="Stopka — symbol zastępczy 4"/>
          <p:cNvSpPr>
            <a:spLocks noGrp="1"/>
          </p:cNvSpPr>
          <p:nvPr>
            <p:ph type="ftr" sz="quarter" idx="11"/>
          </p:nvPr>
        </p:nvSpPr>
        <p:spPr bwMode="gray">
          <a:xfrm rot="5400000">
            <a:off x="8951976" y="3227832"/>
            <a:ext cx="3859795" cy="304801"/>
          </a:xfrm>
        </p:spPr>
        <p:txBody>
          <a:bodyPr rtlCol="0"/>
          <a:lstStyle>
            <a:lvl1pPr>
              <a:defRPr b="0" i="0">
                <a:solidFill>
                  <a:schemeClr val="bg1">
                    <a:alpha val="60000"/>
                  </a:schemeClr>
                </a:solidFill>
              </a:defRPr>
            </a:lvl1pPr>
          </a:lstStyle>
          <a:p>
            <a:pPr rtl="0"/>
            <a:endParaRPr lang="pl-PL" noProof="0" dirty="0"/>
          </a:p>
        </p:txBody>
      </p:sp>
      <p:sp>
        <p:nvSpPr>
          <p:cNvPr id="11" name="Prostokąt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Numer slajdu — symbol zastępczy 5"/>
          <p:cNvSpPr>
            <a:spLocks noGrp="1"/>
          </p:cNvSpPr>
          <p:nvPr>
            <p:ph type="sldNum" sz="quarter" idx="12"/>
          </p:nvPr>
        </p:nvSpPr>
        <p:spPr>
          <a:xfrm>
            <a:off x="10352540" y="295729"/>
            <a:ext cx="838199" cy="767687"/>
          </a:xfrm>
        </p:spPr>
        <p:txBody>
          <a:bodyPr rtlCol="0"/>
          <a:lstStyle/>
          <a:p>
            <a:pPr rtl="0"/>
            <a:fld id="{D57F1E4F-1CFF-5643-939E-217C01CDF565}" type="slidenum">
              <a:rPr lang="pl-PL" noProof="0" smtClean="0"/>
              <a:pPr/>
              <a:t>‹#›</a:t>
            </a:fld>
            <a:endParaRPr lang="pl-PL" noProof="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zny obraz z podpisem">
    <p:spTree>
      <p:nvGrpSpPr>
        <p:cNvPr id="1" name=""/>
        <p:cNvGrpSpPr/>
        <p:nvPr/>
      </p:nvGrpSpPr>
      <p:grpSpPr>
        <a:xfrm>
          <a:off x="0" y="0"/>
          <a:ext cx="0" cy="0"/>
          <a:chOff x="0" y="0"/>
          <a:chExt cx="0" cy="0"/>
        </a:xfrm>
      </p:grpSpPr>
      <p:grpSp>
        <p:nvGrpSpPr>
          <p:cNvPr id="9" name="Grupa 8"/>
          <p:cNvGrpSpPr/>
          <p:nvPr/>
        </p:nvGrpSpPr>
        <p:grpSpPr>
          <a:xfrm>
            <a:off x="0" y="0"/>
            <a:ext cx="12192000" cy="6858000"/>
            <a:chOff x="0" y="0"/>
            <a:chExt cx="12192000" cy="6858000"/>
          </a:xfrm>
        </p:grpSpPr>
        <p:sp>
          <p:nvSpPr>
            <p:cNvPr id="13" name="Prostokąt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w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w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w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w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w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Dowolny kształt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Dowolny kształt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Dowolny kształt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ytuł 1"/>
          <p:cNvSpPr>
            <a:spLocks noGrp="1"/>
          </p:cNvSpPr>
          <p:nvPr>
            <p:ph type="title"/>
          </p:nvPr>
        </p:nvSpPr>
        <p:spPr>
          <a:xfrm>
            <a:off x="1154954" y="4969927"/>
            <a:ext cx="8825659" cy="566738"/>
          </a:xfrm>
        </p:spPr>
        <p:txBody>
          <a:bodyPr rtlCol="0" anchor="b">
            <a:normAutofit/>
          </a:bodyPr>
          <a:lstStyle>
            <a:lvl1pPr algn="l">
              <a:defRPr sz="2400" b="0"/>
            </a:lvl1pPr>
          </a:lstStyle>
          <a:p>
            <a:pPr rtl="0"/>
            <a:r>
              <a:rPr lang="pl-PL" noProof="0"/>
              <a:t>Kliknij, aby edytować styl</a:t>
            </a:r>
            <a:endParaRPr lang="pl-PL" noProof="0" dirty="0"/>
          </a:p>
        </p:txBody>
      </p:sp>
      <p:sp>
        <p:nvSpPr>
          <p:cNvPr id="3" name="Obraz — symbol zastępczy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l-PL" noProof="0"/>
              <a:t>Kliknij ikonę, aby dodać obraz</a:t>
            </a:r>
            <a:endParaRPr lang="pl-PL" noProof="0" dirty="0"/>
          </a:p>
        </p:txBody>
      </p:sp>
      <p:sp>
        <p:nvSpPr>
          <p:cNvPr id="4" name="Tekst — symbol zastępczy 3"/>
          <p:cNvSpPr>
            <a:spLocks noGrp="1"/>
          </p:cNvSpPr>
          <p:nvPr>
            <p:ph type="body" sz="half" idx="2"/>
          </p:nvPr>
        </p:nvSpPr>
        <p:spPr>
          <a:xfrm>
            <a:off x="1154954" y="5536665"/>
            <a:ext cx="8825658" cy="493712"/>
          </a:xfrm>
        </p:spPr>
        <p:txBody>
          <a:bodyPr rtlCol="0">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Kliknij, aby edytować style wzorca tekstu</a:t>
            </a:r>
          </a:p>
        </p:txBody>
      </p:sp>
      <p:sp>
        <p:nvSpPr>
          <p:cNvPr id="5" name="Data — symbol zastępczy 4"/>
          <p:cNvSpPr>
            <a:spLocks noGrp="1"/>
          </p:cNvSpPr>
          <p:nvPr>
            <p:ph type="dt" sz="half" idx="10"/>
          </p:nvPr>
        </p:nvSpPr>
        <p:spPr/>
        <p:txBody>
          <a:bodyPr rtlCol="0"/>
          <a:lstStyle>
            <a:lvl1pPr>
              <a:defRPr/>
            </a:lvl1pPr>
          </a:lstStyle>
          <a:p>
            <a:fld id="{972E2930-5960-43FA-AD8F-896CC910A1DE}" type="datetime1">
              <a:rPr lang="pl-PL" smtClean="0"/>
              <a:pPr/>
              <a:t>17.05.2022</a:t>
            </a:fld>
            <a:endParaRPr lang="pl-PL" dirty="0"/>
          </a:p>
        </p:txBody>
      </p:sp>
      <p:sp>
        <p:nvSpPr>
          <p:cNvPr id="6" name="Stopka — symbol zastępczy 5"/>
          <p:cNvSpPr>
            <a:spLocks noGrp="1"/>
          </p:cNvSpPr>
          <p:nvPr>
            <p:ph type="ftr" sz="quarter" idx="11"/>
          </p:nvPr>
        </p:nvSpPr>
        <p:spPr/>
        <p:txBody>
          <a:bodyPr rtlCol="0"/>
          <a:lstStyle/>
          <a:p>
            <a:pPr rtl="0"/>
            <a:endParaRPr lang="pl-PL" noProof="0" dirty="0"/>
          </a:p>
        </p:txBody>
      </p:sp>
      <p:sp>
        <p:nvSpPr>
          <p:cNvPr id="16" name="Prostokąt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Numer slajdu — symbol zastępczy 6"/>
          <p:cNvSpPr>
            <a:spLocks noGrp="1"/>
          </p:cNvSpPr>
          <p:nvPr>
            <p:ph type="sldNum" sz="quarter" idx="12"/>
          </p:nvPr>
        </p:nvSpPr>
        <p:spPr/>
        <p:txBody>
          <a:bodyPr rtlCol="0"/>
          <a:lstStyle/>
          <a:p>
            <a:pPr rtl="0"/>
            <a:fld id="{D57F1E4F-1CFF-5643-939E-217C01CDF565}" type="slidenum">
              <a:rPr lang="pl-PL" noProof="0" smtClean="0"/>
              <a:pPr/>
              <a:t>‹#›</a:t>
            </a:fld>
            <a:endParaRPr lang="pl-PL" noProof="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grpSp>
        <p:nvGrpSpPr>
          <p:cNvPr id="7" name="Grupa 6"/>
          <p:cNvGrpSpPr/>
          <p:nvPr/>
        </p:nvGrpSpPr>
        <p:grpSpPr>
          <a:xfrm>
            <a:off x="0" y="0"/>
            <a:ext cx="12192000" cy="6858000"/>
            <a:chOff x="0" y="0"/>
            <a:chExt cx="12192000" cy="6858000"/>
          </a:xfrm>
        </p:grpSpPr>
        <p:sp>
          <p:nvSpPr>
            <p:cNvPr id="11" name="Prostokąt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w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w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w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w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w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Dowolny kształt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Dowolny kształt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Dowolny kształt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ytuł 1"/>
          <p:cNvSpPr>
            <a:spLocks noGrp="1"/>
          </p:cNvSpPr>
          <p:nvPr>
            <p:ph type="title"/>
          </p:nvPr>
        </p:nvSpPr>
        <p:spPr>
          <a:xfrm>
            <a:off x="1148798" y="1063417"/>
            <a:ext cx="8831816" cy="1372986"/>
          </a:xfrm>
        </p:spPr>
        <p:txBody>
          <a:bodyPr rtlCol="0"/>
          <a:lstStyle>
            <a:lvl1pPr>
              <a:defRPr sz="4000"/>
            </a:lvl1pPr>
          </a:lstStyle>
          <a:p>
            <a:pPr rtl="0"/>
            <a:r>
              <a:rPr lang="pl-PL" noProof="0"/>
              <a:t>Kliknij, aby edytować styl</a:t>
            </a:r>
            <a:endParaRPr lang="pl-PL" noProof="0" dirty="0"/>
          </a:p>
        </p:txBody>
      </p:sp>
      <p:sp>
        <p:nvSpPr>
          <p:cNvPr id="8" name="Tekst — symbol zastępczy 3"/>
          <p:cNvSpPr>
            <a:spLocks noGrp="1"/>
          </p:cNvSpPr>
          <p:nvPr>
            <p:ph type="body" sz="half" idx="2"/>
          </p:nvPr>
        </p:nvSpPr>
        <p:spPr>
          <a:xfrm>
            <a:off x="1154954" y="3543300"/>
            <a:ext cx="8825659" cy="24765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Kliknij, aby edytować style wzorca tekstu</a:t>
            </a:r>
          </a:p>
        </p:txBody>
      </p:sp>
      <p:sp>
        <p:nvSpPr>
          <p:cNvPr id="4" name="Data — symbol zastępczy 3"/>
          <p:cNvSpPr>
            <a:spLocks noGrp="1"/>
          </p:cNvSpPr>
          <p:nvPr>
            <p:ph type="dt" sz="half" idx="10"/>
          </p:nvPr>
        </p:nvSpPr>
        <p:spPr/>
        <p:txBody>
          <a:bodyPr rtlCol="0"/>
          <a:lstStyle>
            <a:lvl1pPr>
              <a:defRPr/>
            </a:lvl1pPr>
          </a:lstStyle>
          <a:p>
            <a:fld id="{5ADB44C6-2F62-4383-B798-6D3D1C85DD25}" type="datetime1">
              <a:rPr lang="pl-PL" smtClean="0"/>
              <a:pPr/>
              <a:t>17.05.2022</a:t>
            </a:fld>
            <a:endParaRPr lang="pl-PL" dirty="0"/>
          </a:p>
        </p:txBody>
      </p:sp>
      <p:sp>
        <p:nvSpPr>
          <p:cNvPr id="5" name="Stopka — symbol zastępczy 4"/>
          <p:cNvSpPr>
            <a:spLocks noGrp="1"/>
          </p:cNvSpPr>
          <p:nvPr>
            <p:ph type="ftr" sz="quarter" idx="11"/>
          </p:nvPr>
        </p:nvSpPr>
        <p:spPr/>
        <p:txBody>
          <a:bodyPr rtlCol="0"/>
          <a:lstStyle/>
          <a:p>
            <a:pPr rtl="0"/>
            <a:endParaRPr lang="pl-PL" noProof="0" dirty="0"/>
          </a:p>
        </p:txBody>
      </p:sp>
      <p:sp>
        <p:nvSpPr>
          <p:cNvPr id="13" name="Prostokąt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Numer slajdu — symbol zastępczy 5"/>
          <p:cNvSpPr>
            <a:spLocks noGrp="1"/>
          </p:cNvSpPr>
          <p:nvPr>
            <p:ph type="sldNum" sz="quarter" idx="12"/>
          </p:nvPr>
        </p:nvSpPr>
        <p:spPr/>
        <p:txBody>
          <a:bodyPr rtlCol="0"/>
          <a:lstStyle/>
          <a:p>
            <a:pPr rtl="0"/>
            <a:fld id="{D57F1E4F-1CFF-5643-939E-217C01CDF565}" type="slidenum">
              <a:rPr lang="pl-PL" noProof="0" smtClean="0"/>
              <a:pPr/>
              <a:t>‹#›</a:t>
            </a:fld>
            <a:endParaRPr lang="pl-PL" noProof="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ytat z podpisem">
    <p:spTree>
      <p:nvGrpSpPr>
        <p:cNvPr id="1" name=""/>
        <p:cNvGrpSpPr/>
        <p:nvPr/>
      </p:nvGrpSpPr>
      <p:grpSpPr>
        <a:xfrm>
          <a:off x="0" y="0"/>
          <a:ext cx="0" cy="0"/>
          <a:chOff x="0" y="0"/>
          <a:chExt cx="0" cy="0"/>
        </a:xfrm>
      </p:grpSpPr>
      <p:grpSp>
        <p:nvGrpSpPr>
          <p:cNvPr id="3" name="Grupa 2"/>
          <p:cNvGrpSpPr/>
          <p:nvPr/>
        </p:nvGrpSpPr>
        <p:grpSpPr>
          <a:xfrm>
            <a:off x="0" y="0"/>
            <a:ext cx="12192000" cy="6858000"/>
            <a:chOff x="0" y="0"/>
            <a:chExt cx="12192000" cy="6858000"/>
          </a:xfrm>
        </p:grpSpPr>
        <p:sp>
          <p:nvSpPr>
            <p:cNvPr id="17" name="Prostokąt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w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w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w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w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w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Dowolny kształt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Dowolny kształt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Dowolny kształt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Pole tekstowe 15"/>
          <p:cNvSpPr txBox="1"/>
          <p:nvPr/>
        </p:nvSpPr>
        <p:spPr bwMode="gray">
          <a:xfrm>
            <a:off x="881566" y="607336"/>
            <a:ext cx="801912" cy="1569660"/>
          </a:xfrm>
          <a:prstGeom prst="rect">
            <a:avLst/>
          </a:prstGeom>
          <a:noFill/>
        </p:spPr>
        <p:txBody>
          <a:bodyPr wrap="square" rtlCol="0">
            <a:spAutoFit/>
          </a:bodyPr>
          <a:lstStyle/>
          <a:p>
            <a:pPr algn="r" rtl="0"/>
            <a:r>
              <a:rPr lang="pl-PL" sz="9600" b="0" i="0" noProof="0" dirty="0">
                <a:solidFill>
                  <a:schemeClr val="accent1">
                    <a:lumMod val="60000"/>
                    <a:lumOff val="40000"/>
                  </a:schemeClr>
                </a:solidFill>
                <a:latin typeface="Arial"/>
                <a:cs typeface="Arial"/>
              </a:rPr>
              <a:t>“</a:t>
            </a:r>
          </a:p>
        </p:txBody>
      </p:sp>
      <p:sp>
        <p:nvSpPr>
          <p:cNvPr id="13" name="Pole tekstowe 12"/>
          <p:cNvSpPr txBox="1"/>
          <p:nvPr/>
        </p:nvSpPr>
        <p:spPr bwMode="gray">
          <a:xfrm>
            <a:off x="9884458" y="2613787"/>
            <a:ext cx="652763" cy="1569660"/>
          </a:xfrm>
          <a:prstGeom prst="rect">
            <a:avLst/>
          </a:prstGeom>
          <a:noFill/>
        </p:spPr>
        <p:txBody>
          <a:bodyPr wrap="square" rtlCol="0">
            <a:spAutoFit/>
          </a:bodyPr>
          <a:lstStyle/>
          <a:p>
            <a:pPr algn="r" rtl="0"/>
            <a:r>
              <a:rPr lang="pl-PL" sz="9600" b="0" i="0" noProof="0" dirty="0">
                <a:solidFill>
                  <a:schemeClr val="accent1">
                    <a:lumMod val="60000"/>
                    <a:lumOff val="40000"/>
                  </a:schemeClr>
                </a:solidFill>
                <a:latin typeface="Arial"/>
                <a:cs typeface="Arial"/>
              </a:rPr>
              <a:t>”</a:t>
            </a:r>
          </a:p>
        </p:txBody>
      </p:sp>
      <p:sp>
        <p:nvSpPr>
          <p:cNvPr id="2" name="Tytuł 1"/>
          <p:cNvSpPr>
            <a:spLocks noGrp="1"/>
          </p:cNvSpPr>
          <p:nvPr>
            <p:ph type="title"/>
          </p:nvPr>
        </p:nvSpPr>
        <p:spPr>
          <a:xfrm>
            <a:off x="1581878" y="982134"/>
            <a:ext cx="8453906" cy="2696632"/>
          </a:xfrm>
        </p:spPr>
        <p:txBody>
          <a:bodyPr rtlCol="0"/>
          <a:lstStyle>
            <a:lvl1pPr>
              <a:defRPr sz="4000"/>
            </a:lvl1pPr>
          </a:lstStyle>
          <a:p>
            <a:pPr rtl="0"/>
            <a:r>
              <a:rPr lang="pl-PL" noProof="0"/>
              <a:t>Kliknij, aby edytować styl</a:t>
            </a:r>
            <a:endParaRPr lang="pl-PL" noProof="0" dirty="0"/>
          </a:p>
        </p:txBody>
      </p:sp>
      <p:sp>
        <p:nvSpPr>
          <p:cNvPr id="14" name="Tekst — symbol zastępczy 3"/>
          <p:cNvSpPr>
            <a:spLocks noGrp="1"/>
          </p:cNvSpPr>
          <p:nvPr>
            <p:ph type="body" sz="half" idx="13"/>
          </p:nvPr>
        </p:nvSpPr>
        <p:spPr bwMode="gray">
          <a:xfrm>
            <a:off x="1945945" y="3678766"/>
            <a:ext cx="7731219" cy="342174"/>
          </a:xfrm>
        </p:spPr>
        <p:txBody>
          <a:bodyPr rtlCol="0"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Kliknij, aby edytować style wzorca tekstu</a:t>
            </a:r>
          </a:p>
        </p:txBody>
      </p:sp>
      <p:sp>
        <p:nvSpPr>
          <p:cNvPr id="10" name="Tekst — symbol zastępczy 3"/>
          <p:cNvSpPr>
            <a:spLocks noGrp="1"/>
          </p:cNvSpPr>
          <p:nvPr>
            <p:ph type="body" sz="half" idx="2" hasCustomPrompt="1"/>
          </p:nvPr>
        </p:nvSpPr>
        <p:spPr>
          <a:xfrm>
            <a:off x="1154954" y="5029199"/>
            <a:ext cx="9244897" cy="997857"/>
          </a:xfrm>
        </p:spPr>
        <p:txBody>
          <a:bodyPr rtlCol="0" anchor="ctr">
            <a:normAutofit/>
          </a:bodyPr>
          <a:lstStyle>
            <a:lvl1pPr marL="0" indent="0"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dirty="0"/>
              <a:t>Kliknij, aby edytować style wzorca tekstu</a:t>
            </a:r>
          </a:p>
        </p:txBody>
      </p:sp>
      <p:sp>
        <p:nvSpPr>
          <p:cNvPr id="4" name="Data — symbol zastępczy 3"/>
          <p:cNvSpPr>
            <a:spLocks noGrp="1"/>
          </p:cNvSpPr>
          <p:nvPr>
            <p:ph type="dt" sz="half" idx="10"/>
          </p:nvPr>
        </p:nvSpPr>
        <p:spPr/>
        <p:txBody>
          <a:bodyPr rtlCol="0"/>
          <a:lstStyle>
            <a:lvl1pPr>
              <a:defRPr/>
            </a:lvl1pPr>
          </a:lstStyle>
          <a:p>
            <a:fld id="{B566490D-52B9-44FA-8991-7952CA343E9C}" type="datetime1">
              <a:rPr lang="pl-PL" smtClean="0"/>
              <a:pPr/>
              <a:t>17.05.2022</a:t>
            </a:fld>
            <a:endParaRPr lang="pl-PL" dirty="0"/>
          </a:p>
        </p:txBody>
      </p:sp>
      <p:sp>
        <p:nvSpPr>
          <p:cNvPr id="5" name="Stopka — symbol zastępczy 4"/>
          <p:cNvSpPr>
            <a:spLocks noGrp="1"/>
          </p:cNvSpPr>
          <p:nvPr>
            <p:ph type="ftr" sz="quarter" idx="11"/>
          </p:nvPr>
        </p:nvSpPr>
        <p:spPr/>
        <p:txBody>
          <a:bodyPr rtlCol="0"/>
          <a:lstStyle/>
          <a:p>
            <a:pPr rtl="0"/>
            <a:endParaRPr lang="pl-PL" noProof="0" dirty="0"/>
          </a:p>
        </p:txBody>
      </p:sp>
      <p:sp>
        <p:nvSpPr>
          <p:cNvPr id="19" name="Prostokąt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Numer slajdu — symbol zastępczy 5"/>
          <p:cNvSpPr>
            <a:spLocks noGrp="1"/>
          </p:cNvSpPr>
          <p:nvPr>
            <p:ph type="sldNum" sz="quarter" idx="12"/>
          </p:nvPr>
        </p:nvSpPr>
        <p:spPr/>
        <p:txBody>
          <a:bodyPr rtlCol="0"/>
          <a:lstStyle/>
          <a:p>
            <a:pPr rtl="0"/>
            <a:fld id="{D57F1E4F-1CFF-5643-939E-217C01CDF565}" type="slidenum">
              <a:rPr lang="pl-PL" noProof="0" smtClean="0"/>
              <a:pPr/>
              <a:t>‹#›</a:t>
            </a:fld>
            <a:endParaRPr lang="pl-PL" noProof="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grpSp>
        <p:nvGrpSpPr>
          <p:cNvPr id="9" name="Grupa 8"/>
          <p:cNvGrpSpPr/>
          <p:nvPr/>
        </p:nvGrpSpPr>
        <p:grpSpPr>
          <a:xfrm>
            <a:off x="0" y="0"/>
            <a:ext cx="12192000" cy="6858000"/>
            <a:chOff x="0" y="0"/>
            <a:chExt cx="12192000" cy="6858000"/>
          </a:xfrm>
        </p:grpSpPr>
        <p:sp>
          <p:nvSpPr>
            <p:cNvPr id="11" name="Prostokąt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w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w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w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w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w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Dowolny kształt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Dowolny kształt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Dowolny kształt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ytuł 1"/>
          <p:cNvSpPr>
            <a:spLocks noGrp="1"/>
          </p:cNvSpPr>
          <p:nvPr>
            <p:ph type="title"/>
          </p:nvPr>
        </p:nvSpPr>
        <p:spPr>
          <a:xfrm>
            <a:off x="1154954" y="2370667"/>
            <a:ext cx="8825660" cy="1822514"/>
          </a:xfrm>
        </p:spPr>
        <p:txBody>
          <a:bodyPr rtlCol="0" anchor="b"/>
          <a:lstStyle>
            <a:lvl1pPr algn="l">
              <a:defRPr sz="4000" b="0" cap="none"/>
            </a:lvl1pPr>
          </a:lstStyle>
          <a:p>
            <a:pPr rtl="0"/>
            <a:r>
              <a:rPr lang="pl-PL" noProof="0"/>
              <a:t>Kliknij, aby edytować styl</a:t>
            </a:r>
            <a:endParaRPr lang="pl-PL" noProof="0" dirty="0"/>
          </a:p>
        </p:txBody>
      </p:sp>
      <p:sp>
        <p:nvSpPr>
          <p:cNvPr id="3" name="Tekst — symbol zastępczy 2"/>
          <p:cNvSpPr>
            <a:spLocks noGrp="1"/>
          </p:cNvSpPr>
          <p:nvPr>
            <p:ph type="body" idx="1"/>
          </p:nvPr>
        </p:nvSpPr>
        <p:spPr>
          <a:xfrm>
            <a:off x="1154954" y="5024967"/>
            <a:ext cx="8825659" cy="860400"/>
          </a:xfrm>
        </p:spPr>
        <p:txBody>
          <a:bodyPr rtlCol="0"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noProof="0"/>
              <a:t>Kliknij, aby edytować style wzorca tekstu</a:t>
            </a:r>
          </a:p>
        </p:txBody>
      </p:sp>
      <p:sp>
        <p:nvSpPr>
          <p:cNvPr id="4" name="Data — symbol zastępczy 3"/>
          <p:cNvSpPr>
            <a:spLocks noGrp="1"/>
          </p:cNvSpPr>
          <p:nvPr>
            <p:ph type="dt" sz="half" idx="10"/>
          </p:nvPr>
        </p:nvSpPr>
        <p:spPr/>
        <p:txBody>
          <a:bodyPr rtlCol="0"/>
          <a:lstStyle>
            <a:lvl1pPr>
              <a:defRPr/>
            </a:lvl1pPr>
          </a:lstStyle>
          <a:p>
            <a:fld id="{928C1087-E7CC-490D-A563-78223FF7C0F7}" type="datetime1">
              <a:rPr lang="pl-PL" smtClean="0"/>
              <a:pPr/>
              <a:t>17.05.2022</a:t>
            </a:fld>
            <a:endParaRPr lang="pl-PL" dirty="0"/>
          </a:p>
        </p:txBody>
      </p:sp>
      <p:sp>
        <p:nvSpPr>
          <p:cNvPr id="5" name="Stopka — symbol zastępczy 4"/>
          <p:cNvSpPr>
            <a:spLocks noGrp="1"/>
          </p:cNvSpPr>
          <p:nvPr>
            <p:ph type="ftr" sz="quarter" idx="11"/>
          </p:nvPr>
        </p:nvSpPr>
        <p:spPr/>
        <p:txBody>
          <a:bodyPr rtlCol="0"/>
          <a:lstStyle/>
          <a:p>
            <a:pPr rtl="0"/>
            <a:endParaRPr lang="pl-PL" noProof="0" dirty="0"/>
          </a:p>
        </p:txBody>
      </p:sp>
      <p:sp>
        <p:nvSpPr>
          <p:cNvPr id="14" name="Prostokąt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Numer slajdu — symbol zastępczy 5"/>
          <p:cNvSpPr>
            <a:spLocks noGrp="1"/>
          </p:cNvSpPr>
          <p:nvPr>
            <p:ph type="sldNum" sz="quarter" idx="12"/>
          </p:nvPr>
        </p:nvSpPr>
        <p:spPr/>
        <p:txBody>
          <a:bodyPr rtlCol="0"/>
          <a:lstStyle/>
          <a:p>
            <a:pPr rtl="0"/>
            <a:fld id="{D57F1E4F-1CFF-5643-939E-217C01CDF565}" type="slidenum">
              <a:rPr lang="pl-PL" noProof="0" smtClean="0"/>
              <a:pPr/>
              <a:t>‹#›</a:t>
            </a:fld>
            <a:endParaRPr lang="pl-PL" noProof="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ytuł 1"/>
          <p:cNvSpPr>
            <a:spLocks noGrp="1"/>
          </p:cNvSpPr>
          <p:nvPr>
            <p:ph type="title"/>
          </p:nvPr>
        </p:nvSpPr>
        <p:spPr>
          <a:xfrm>
            <a:off x="1154954" y="973668"/>
            <a:ext cx="8825659" cy="706964"/>
          </a:xfrm>
        </p:spPr>
        <p:txBody>
          <a:bodyPr rtlCol="0"/>
          <a:lstStyle>
            <a:lvl1pPr>
              <a:defRPr sz="3600"/>
            </a:lvl1pPr>
          </a:lstStyle>
          <a:p>
            <a:pPr rtl="0"/>
            <a:r>
              <a:rPr lang="pl-PL" noProof="0"/>
              <a:t>Kliknij, aby edytować styl</a:t>
            </a:r>
            <a:endParaRPr lang="pl-PL" noProof="0" dirty="0"/>
          </a:p>
        </p:txBody>
      </p:sp>
      <p:sp>
        <p:nvSpPr>
          <p:cNvPr id="3" name="Tekst — symbol zastępczy 2"/>
          <p:cNvSpPr>
            <a:spLocks noGrp="1"/>
          </p:cNvSpPr>
          <p:nvPr>
            <p:ph type="body" idx="1" hasCustomPrompt="1"/>
          </p:nvPr>
        </p:nvSpPr>
        <p:spPr>
          <a:xfrm>
            <a:off x="1154954" y="2603502"/>
            <a:ext cx="3141878" cy="576262"/>
          </a:xfrm>
        </p:spPr>
        <p:txBody>
          <a:bodyPr rtlCol="0" anchor="b">
            <a:noAutofit/>
          </a:bodyPr>
          <a:lstStyle>
            <a:lvl1pPr marL="0" indent="0" rtl="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dirty="0"/>
              <a:t>Kliknij, aby edytować style wzorca tekstu</a:t>
            </a:r>
          </a:p>
        </p:txBody>
      </p:sp>
      <p:sp>
        <p:nvSpPr>
          <p:cNvPr id="16" name="Tekst — symbol zastępczy 3"/>
          <p:cNvSpPr>
            <a:spLocks noGrp="1"/>
          </p:cNvSpPr>
          <p:nvPr>
            <p:ph type="body" sz="half" idx="15" hasCustomPrompt="1"/>
          </p:nvPr>
        </p:nvSpPr>
        <p:spPr>
          <a:xfrm>
            <a:off x="1154953" y="3179764"/>
            <a:ext cx="3141879" cy="2847293"/>
          </a:xfrm>
        </p:spPr>
        <p:txBody>
          <a:bodyPr rtlCol="0" anchor="t">
            <a:normAutofit/>
          </a:bodyPr>
          <a:lstStyle>
            <a:lvl1pPr marL="0" indent="0"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dirty="0"/>
              <a:t>Kliknij, aby edytować style wzorca tekstu</a:t>
            </a:r>
          </a:p>
        </p:txBody>
      </p:sp>
      <p:sp>
        <p:nvSpPr>
          <p:cNvPr id="5" name="Tekst — symbol zastępczy 4"/>
          <p:cNvSpPr>
            <a:spLocks noGrp="1"/>
          </p:cNvSpPr>
          <p:nvPr>
            <p:ph type="body" sz="quarter" idx="3" hasCustomPrompt="1"/>
          </p:nvPr>
        </p:nvSpPr>
        <p:spPr>
          <a:xfrm>
            <a:off x="4512721" y="2603500"/>
            <a:ext cx="3147009" cy="576262"/>
          </a:xfrm>
        </p:spPr>
        <p:txBody>
          <a:bodyPr rtlCol="0" anchor="b">
            <a:noAutofit/>
          </a:bodyPr>
          <a:lstStyle>
            <a:lvl1pPr marL="0" indent="0" rtl="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dirty="0"/>
              <a:t>Kliknij, aby edytować style wzorca tekstu</a:t>
            </a:r>
          </a:p>
        </p:txBody>
      </p:sp>
      <p:sp>
        <p:nvSpPr>
          <p:cNvPr id="19" name="Tekst — symbol zastępczy 3"/>
          <p:cNvSpPr>
            <a:spLocks noGrp="1"/>
          </p:cNvSpPr>
          <p:nvPr>
            <p:ph type="body" sz="half" idx="16"/>
          </p:nvPr>
        </p:nvSpPr>
        <p:spPr>
          <a:xfrm>
            <a:off x="4512721" y="3179763"/>
            <a:ext cx="3147009" cy="284729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Kliknij, aby edytować style wzorca tekstu</a:t>
            </a:r>
          </a:p>
        </p:txBody>
      </p:sp>
      <p:sp>
        <p:nvSpPr>
          <p:cNvPr id="14" name="Tekst — symbol zastępczy 4"/>
          <p:cNvSpPr>
            <a:spLocks noGrp="1"/>
          </p:cNvSpPr>
          <p:nvPr>
            <p:ph type="body" sz="quarter" idx="13" hasCustomPrompt="1"/>
          </p:nvPr>
        </p:nvSpPr>
        <p:spPr>
          <a:xfrm>
            <a:off x="7888135" y="2603501"/>
            <a:ext cx="3145730" cy="576262"/>
          </a:xfrm>
        </p:spPr>
        <p:txBody>
          <a:bodyPr rtlCol="0" anchor="b">
            <a:noAutofit/>
          </a:bodyPr>
          <a:lstStyle>
            <a:lvl1pPr marL="0" indent="0" rtl="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dirty="0"/>
              <a:t>Kliknij, aby edytować style wzorca tekstu</a:t>
            </a:r>
          </a:p>
        </p:txBody>
      </p:sp>
      <p:sp>
        <p:nvSpPr>
          <p:cNvPr id="20" name="Tekst — symbol zastępczy 3"/>
          <p:cNvSpPr>
            <a:spLocks noGrp="1"/>
          </p:cNvSpPr>
          <p:nvPr>
            <p:ph type="body" sz="half" idx="17"/>
          </p:nvPr>
        </p:nvSpPr>
        <p:spPr>
          <a:xfrm>
            <a:off x="7888329" y="3179762"/>
            <a:ext cx="3145536" cy="284729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Kliknij, aby edytować style wzorca tekstu</a:t>
            </a:r>
          </a:p>
        </p:txBody>
      </p:sp>
      <p:cxnSp>
        <p:nvCxnSpPr>
          <p:cNvPr id="17" name="Łącznik prosty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Łącznik prosty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a — symbol zastępczy 6"/>
          <p:cNvSpPr>
            <a:spLocks noGrp="1"/>
          </p:cNvSpPr>
          <p:nvPr>
            <p:ph type="dt" sz="half" idx="10"/>
          </p:nvPr>
        </p:nvSpPr>
        <p:spPr/>
        <p:txBody>
          <a:bodyPr rtlCol="0"/>
          <a:lstStyle>
            <a:lvl1pPr>
              <a:defRPr/>
            </a:lvl1pPr>
          </a:lstStyle>
          <a:p>
            <a:fld id="{1B09F1D9-BA6C-447B-B381-FADD57D1BDEB}" type="datetime1">
              <a:rPr lang="pl-PL" smtClean="0"/>
              <a:pPr/>
              <a:t>17.05.2022</a:t>
            </a:fld>
            <a:endParaRPr lang="pl-PL" dirty="0"/>
          </a:p>
        </p:txBody>
      </p:sp>
      <p:sp>
        <p:nvSpPr>
          <p:cNvPr id="8" name="Stopka — symbol zastępczy 7"/>
          <p:cNvSpPr>
            <a:spLocks noGrp="1"/>
          </p:cNvSpPr>
          <p:nvPr>
            <p:ph type="ftr" sz="quarter" idx="11"/>
          </p:nvPr>
        </p:nvSpPr>
        <p:spPr/>
        <p:txBody>
          <a:bodyPr rtlCol="0"/>
          <a:lstStyle/>
          <a:p>
            <a:pPr rtl="0"/>
            <a:endParaRPr lang="pl-PL" noProof="0" dirty="0"/>
          </a:p>
        </p:txBody>
      </p:sp>
      <p:sp>
        <p:nvSpPr>
          <p:cNvPr id="9" name="Numer slajdu — symbol zastępczy 8"/>
          <p:cNvSpPr>
            <a:spLocks noGrp="1"/>
          </p:cNvSpPr>
          <p:nvPr>
            <p:ph type="sldNum" sz="quarter" idx="12"/>
          </p:nvPr>
        </p:nvSpPr>
        <p:spPr/>
        <p:txBody>
          <a:bodyPr rtlCol="0"/>
          <a:lstStyle/>
          <a:p>
            <a:pPr rtl="0"/>
            <a:fld id="{D57F1E4F-1CFF-5643-939E-217C01CDF565}" type="slidenum">
              <a:rPr lang="pl-PL" noProof="0" smtClean="0"/>
              <a:pPr/>
              <a:t>‹#›</a:t>
            </a:fld>
            <a:endParaRPr lang="pl-PL" noProof="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z obrazem">
    <p:spTree>
      <p:nvGrpSpPr>
        <p:cNvPr id="1" name=""/>
        <p:cNvGrpSpPr/>
        <p:nvPr/>
      </p:nvGrpSpPr>
      <p:grpSpPr>
        <a:xfrm>
          <a:off x="0" y="0"/>
          <a:ext cx="0" cy="0"/>
          <a:chOff x="0" y="0"/>
          <a:chExt cx="0" cy="0"/>
        </a:xfrm>
      </p:grpSpPr>
      <p:sp>
        <p:nvSpPr>
          <p:cNvPr id="2" name="Tytuł 1"/>
          <p:cNvSpPr>
            <a:spLocks noGrp="1"/>
          </p:cNvSpPr>
          <p:nvPr>
            <p:ph type="title"/>
          </p:nvPr>
        </p:nvSpPr>
        <p:spPr>
          <a:xfrm>
            <a:off x="1154954" y="973668"/>
            <a:ext cx="8825659" cy="706964"/>
          </a:xfrm>
        </p:spPr>
        <p:txBody>
          <a:bodyPr rtlCol="0"/>
          <a:lstStyle>
            <a:lvl1pPr>
              <a:defRPr sz="3600"/>
            </a:lvl1pPr>
          </a:lstStyle>
          <a:p>
            <a:pPr rtl="0"/>
            <a:r>
              <a:rPr lang="pl-PL" noProof="0"/>
              <a:t>Kliknij, aby edytować styl</a:t>
            </a:r>
            <a:endParaRPr lang="pl-PL" noProof="0" dirty="0"/>
          </a:p>
        </p:txBody>
      </p:sp>
      <p:sp>
        <p:nvSpPr>
          <p:cNvPr id="3" name="Tekst — symbol zastępczy 2"/>
          <p:cNvSpPr>
            <a:spLocks noGrp="1"/>
          </p:cNvSpPr>
          <p:nvPr>
            <p:ph type="body" idx="1"/>
          </p:nvPr>
        </p:nvSpPr>
        <p:spPr>
          <a:xfrm>
            <a:off x="1154954" y="4532844"/>
            <a:ext cx="3050438" cy="576262"/>
          </a:xfrm>
        </p:spPr>
        <p:txBody>
          <a:bodyPr rtlCol="0"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19" name="Obraz — symbol zastępczy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l-PL" noProof="0"/>
              <a:t>Kliknij ikonę, aby dodać obraz</a:t>
            </a:r>
            <a:endParaRPr lang="pl-PL" noProof="0" dirty="0"/>
          </a:p>
        </p:txBody>
      </p:sp>
      <p:sp>
        <p:nvSpPr>
          <p:cNvPr id="22" name="Tekst — symbol zastępczy 3"/>
          <p:cNvSpPr>
            <a:spLocks noGrp="1"/>
          </p:cNvSpPr>
          <p:nvPr>
            <p:ph type="body" sz="half" idx="18" hasCustomPrompt="1"/>
          </p:nvPr>
        </p:nvSpPr>
        <p:spPr>
          <a:xfrm>
            <a:off x="1154954" y="5109106"/>
            <a:ext cx="3050438" cy="917952"/>
          </a:xfrm>
        </p:spPr>
        <p:txBody>
          <a:bodyPr rtlCol="0" anchor="t">
            <a:normAutofit/>
          </a:bodyPr>
          <a:lstStyle>
            <a:lvl1pPr marL="0" indent="0"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dirty="0"/>
              <a:t>Kliknij, aby edytować style wzorca tekstu</a:t>
            </a:r>
          </a:p>
        </p:txBody>
      </p:sp>
      <p:sp>
        <p:nvSpPr>
          <p:cNvPr id="5" name="Tekst — symbol zastępczy 4"/>
          <p:cNvSpPr>
            <a:spLocks noGrp="1"/>
          </p:cNvSpPr>
          <p:nvPr>
            <p:ph type="body" sz="quarter" idx="3" hasCustomPrompt="1"/>
          </p:nvPr>
        </p:nvSpPr>
        <p:spPr>
          <a:xfrm>
            <a:off x="4568865" y="4532844"/>
            <a:ext cx="3050438" cy="576263"/>
          </a:xfrm>
        </p:spPr>
        <p:txBody>
          <a:bodyPr rtlCol="0" anchor="b">
            <a:noAutofit/>
          </a:bodyPr>
          <a:lstStyle>
            <a:lvl1pPr marL="0" indent="0" rtl="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dirty="0"/>
              <a:t>Kliknij, aby edytować style wzorca tekstu</a:t>
            </a:r>
          </a:p>
        </p:txBody>
      </p:sp>
      <p:sp>
        <p:nvSpPr>
          <p:cNvPr id="41" name="Obraz — symbol zastępczy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l-PL" noProof="0"/>
              <a:t>Kliknij ikonę, aby dodać obraz</a:t>
            </a:r>
            <a:endParaRPr lang="pl-PL" noProof="0" dirty="0"/>
          </a:p>
        </p:txBody>
      </p:sp>
      <p:sp>
        <p:nvSpPr>
          <p:cNvPr id="23" name="Tekst — symbol zastępczy 3"/>
          <p:cNvSpPr>
            <a:spLocks noGrp="1"/>
          </p:cNvSpPr>
          <p:nvPr>
            <p:ph type="body" sz="half" idx="19"/>
          </p:nvPr>
        </p:nvSpPr>
        <p:spPr>
          <a:xfrm>
            <a:off x="4570172" y="5109105"/>
            <a:ext cx="3050438" cy="91795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Kliknij, aby edytować style wzorca tekstu</a:t>
            </a:r>
          </a:p>
        </p:txBody>
      </p:sp>
      <p:sp>
        <p:nvSpPr>
          <p:cNvPr id="14" name="Tekst — symbol zastępczy 4"/>
          <p:cNvSpPr>
            <a:spLocks noGrp="1"/>
          </p:cNvSpPr>
          <p:nvPr>
            <p:ph type="body" sz="quarter" idx="13" hasCustomPrompt="1"/>
          </p:nvPr>
        </p:nvSpPr>
        <p:spPr>
          <a:xfrm>
            <a:off x="7982775" y="4532845"/>
            <a:ext cx="3051095" cy="576262"/>
          </a:xfrm>
        </p:spPr>
        <p:txBody>
          <a:bodyPr rtlCol="0" anchor="b">
            <a:noAutofit/>
          </a:bodyPr>
          <a:lstStyle>
            <a:lvl1pPr marL="0" indent="0" rtl="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dirty="0"/>
              <a:t>Kliknij, aby edytować style wzorca tekstu</a:t>
            </a:r>
          </a:p>
        </p:txBody>
      </p:sp>
      <p:sp>
        <p:nvSpPr>
          <p:cNvPr id="42" name="Obraz — symbol zastępczy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l-PL" noProof="0"/>
              <a:t>Kliknij ikonę, aby dodać obraz</a:t>
            </a:r>
            <a:endParaRPr lang="pl-PL" noProof="0" dirty="0"/>
          </a:p>
        </p:txBody>
      </p:sp>
      <p:sp>
        <p:nvSpPr>
          <p:cNvPr id="24" name="Tekst — symbol zastępczy 3"/>
          <p:cNvSpPr>
            <a:spLocks noGrp="1"/>
          </p:cNvSpPr>
          <p:nvPr>
            <p:ph type="body" sz="half" idx="20" hasCustomPrompt="1"/>
          </p:nvPr>
        </p:nvSpPr>
        <p:spPr>
          <a:xfrm>
            <a:off x="7982775" y="5109104"/>
            <a:ext cx="3051096" cy="917952"/>
          </a:xfrm>
        </p:spPr>
        <p:txBody>
          <a:bodyPr rtlCol="0" anchor="t">
            <a:normAutofit/>
          </a:bodyPr>
          <a:lstStyle>
            <a:lvl1pPr marL="0" indent="0" rtl="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dirty="0"/>
              <a:t>Kliknij, aby edytować style wzorca tekstu</a:t>
            </a:r>
          </a:p>
        </p:txBody>
      </p:sp>
      <p:cxnSp>
        <p:nvCxnSpPr>
          <p:cNvPr id="43" name="Łącznik prosty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Łącznik prosty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a — symbol zastępczy 6"/>
          <p:cNvSpPr>
            <a:spLocks noGrp="1"/>
          </p:cNvSpPr>
          <p:nvPr>
            <p:ph type="dt" sz="half" idx="10"/>
          </p:nvPr>
        </p:nvSpPr>
        <p:spPr/>
        <p:txBody>
          <a:bodyPr rtlCol="0"/>
          <a:lstStyle>
            <a:lvl1pPr>
              <a:defRPr/>
            </a:lvl1pPr>
          </a:lstStyle>
          <a:p>
            <a:fld id="{AC1291C9-908B-4213-9425-AB6AE239D6E3}" type="datetime1">
              <a:rPr lang="pl-PL" smtClean="0"/>
              <a:pPr/>
              <a:t>17.05.2022</a:t>
            </a:fld>
            <a:endParaRPr lang="pl-PL" dirty="0"/>
          </a:p>
        </p:txBody>
      </p:sp>
      <p:sp>
        <p:nvSpPr>
          <p:cNvPr id="8" name="Stopka — symbol zastępczy 7"/>
          <p:cNvSpPr>
            <a:spLocks noGrp="1"/>
          </p:cNvSpPr>
          <p:nvPr>
            <p:ph type="ftr" sz="quarter" idx="11"/>
          </p:nvPr>
        </p:nvSpPr>
        <p:spPr>
          <a:xfrm>
            <a:off x="561111" y="6391838"/>
            <a:ext cx="3644282" cy="304801"/>
          </a:xfrm>
        </p:spPr>
        <p:txBody>
          <a:bodyPr rtlCol="0"/>
          <a:lstStyle/>
          <a:p>
            <a:pPr rtl="0"/>
            <a:endParaRPr lang="pl-PL" noProof="0" dirty="0"/>
          </a:p>
        </p:txBody>
      </p:sp>
      <p:sp>
        <p:nvSpPr>
          <p:cNvPr id="9" name="Numer slajdu — symbol zastępczy 8"/>
          <p:cNvSpPr>
            <a:spLocks noGrp="1"/>
          </p:cNvSpPr>
          <p:nvPr>
            <p:ph type="sldNum" sz="quarter" idx="12"/>
          </p:nvPr>
        </p:nvSpPr>
        <p:spPr/>
        <p:txBody>
          <a:bodyPr rtlCol="0"/>
          <a:lstStyle/>
          <a:p>
            <a:pPr rtl="0"/>
            <a:fld id="{D57F1E4F-1CFF-5643-939E-217C01CDF565}" type="slidenum">
              <a:rPr lang="pl-PL" noProof="0" smtClean="0"/>
              <a:pPr/>
              <a:t>‹#›</a:t>
            </a:fld>
            <a:endParaRPr lang="pl-PL" noProof="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1154954" y="973668"/>
            <a:ext cx="8825659" cy="706964"/>
          </a:xfrm>
        </p:spPr>
        <p:txBody>
          <a:bodyPr rtlCol="0"/>
          <a:lstStyle/>
          <a:p>
            <a:pPr rtl="0"/>
            <a:r>
              <a:rPr lang="pl-PL" noProof="0"/>
              <a:t>Kliknij, aby edytować styl</a:t>
            </a:r>
            <a:endParaRPr lang="pl-PL" noProof="0" dirty="0"/>
          </a:p>
        </p:txBody>
      </p:sp>
      <p:sp>
        <p:nvSpPr>
          <p:cNvPr id="3" name="Tekst pionowy — symbol zastępczy 2"/>
          <p:cNvSpPr>
            <a:spLocks noGrp="1"/>
          </p:cNvSpPr>
          <p:nvPr>
            <p:ph type="body" orient="vert" idx="1"/>
          </p:nvPr>
        </p:nvSpPr>
        <p:spPr>
          <a:xfrm>
            <a:off x="1154954" y="2603500"/>
            <a:ext cx="8825659" cy="3416300"/>
          </a:xfrm>
        </p:spPr>
        <p:txBody>
          <a:bodyPr vert="eaVert" rtlCol="0" anchor="t" anchorCtr="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Data — symbol zastępczy 3"/>
          <p:cNvSpPr>
            <a:spLocks noGrp="1"/>
          </p:cNvSpPr>
          <p:nvPr>
            <p:ph type="dt" sz="half" idx="10"/>
          </p:nvPr>
        </p:nvSpPr>
        <p:spPr>
          <a:xfrm>
            <a:off x="10695439" y="6391838"/>
            <a:ext cx="990599" cy="304799"/>
          </a:xfrm>
        </p:spPr>
        <p:txBody>
          <a:bodyPr rtlCol="0"/>
          <a:lstStyle>
            <a:lvl1pPr>
              <a:defRPr/>
            </a:lvl1pPr>
          </a:lstStyle>
          <a:p>
            <a:fld id="{C1E0ED93-727C-493A-AD9C-E3FB81677AD9}" type="datetime1">
              <a:rPr lang="pl-PL" smtClean="0"/>
              <a:pPr/>
              <a:t>17.05.2022</a:t>
            </a:fld>
            <a:endParaRPr lang="pl-PL" dirty="0"/>
          </a:p>
        </p:txBody>
      </p:sp>
      <p:sp>
        <p:nvSpPr>
          <p:cNvPr id="5" name="Stopka — symbol zastępczy 4"/>
          <p:cNvSpPr>
            <a:spLocks noGrp="1"/>
          </p:cNvSpPr>
          <p:nvPr>
            <p:ph type="ftr" sz="quarter" idx="11"/>
          </p:nvPr>
        </p:nvSpPr>
        <p:spPr/>
        <p:txBody>
          <a:bodyPr rtlCol="0"/>
          <a:lstStyle/>
          <a:p>
            <a:pPr rtl="0"/>
            <a:endParaRPr lang="pl-PL" noProof="0" dirty="0"/>
          </a:p>
        </p:txBody>
      </p:sp>
      <p:sp>
        <p:nvSpPr>
          <p:cNvPr id="6" name="Numer slajdu — symbol zastępczy 5"/>
          <p:cNvSpPr>
            <a:spLocks noGrp="1"/>
          </p:cNvSpPr>
          <p:nvPr>
            <p:ph type="sldNum" sz="quarter" idx="12"/>
          </p:nvPr>
        </p:nvSpPr>
        <p:spPr/>
        <p:txBody>
          <a:bodyPr rtlCol="0"/>
          <a:lstStyle/>
          <a:p>
            <a:pPr rtl="0"/>
            <a:fld id="{D57F1E4F-1CFF-5643-939E-217C01CDF565}" type="slidenum">
              <a:rPr lang="pl-PL" noProof="0" smtClean="0"/>
              <a:pPr/>
              <a:t>‹#›</a:t>
            </a:fld>
            <a:endParaRPr lang="pl-PL" noProof="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9" name="Grupa 8"/>
          <p:cNvGrpSpPr/>
          <p:nvPr/>
        </p:nvGrpSpPr>
        <p:grpSpPr>
          <a:xfrm>
            <a:off x="0" y="0"/>
            <a:ext cx="12192000" cy="6858000"/>
            <a:chOff x="0" y="0"/>
            <a:chExt cx="12192000" cy="6858000"/>
          </a:xfrm>
        </p:grpSpPr>
        <p:sp>
          <p:nvSpPr>
            <p:cNvPr id="12" name="Prostokąt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w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w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w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w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w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Prostokąt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Dowolny kształt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Dowolny kształt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Dowolny kształt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ytuł pionowy 1"/>
          <p:cNvSpPr>
            <a:spLocks noGrp="1"/>
          </p:cNvSpPr>
          <p:nvPr>
            <p:ph type="title" orient="vert"/>
          </p:nvPr>
        </p:nvSpPr>
        <p:spPr>
          <a:xfrm>
            <a:off x="8585235" y="1278467"/>
            <a:ext cx="1409965" cy="4748590"/>
          </a:xfrm>
        </p:spPr>
        <p:txBody>
          <a:bodyPr vert="eaVert" rtlCol="0" anchor="b" anchorCtr="0"/>
          <a:lstStyle/>
          <a:p>
            <a:pPr rtl="0"/>
            <a:r>
              <a:rPr lang="pl-PL" noProof="0"/>
              <a:t>Kliknij, aby edytować styl</a:t>
            </a:r>
            <a:endParaRPr lang="pl-PL" noProof="0" dirty="0"/>
          </a:p>
        </p:txBody>
      </p:sp>
      <p:sp>
        <p:nvSpPr>
          <p:cNvPr id="3" name="Tekst pionowy — symbol zastępczy 2"/>
          <p:cNvSpPr>
            <a:spLocks noGrp="1"/>
          </p:cNvSpPr>
          <p:nvPr>
            <p:ph type="body" orient="vert" idx="1"/>
          </p:nvPr>
        </p:nvSpPr>
        <p:spPr>
          <a:xfrm>
            <a:off x="1154954" y="1278467"/>
            <a:ext cx="6256025" cy="4748590"/>
          </a:xfrm>
        </p:spPr>
        <p:txBody>
          <a:bodyPr vert="eaVert"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Data — symbol zastępczy 3"/>
          <p:cNvSpPr>
            <a:spLocks noGrp="1"/>
          </p:cNvSpPr>
          <p:nvPr>
            <p:ph type="dt" sz="half" idx="10"/>
          </p:nvPr>
        </p:nvSpPr>
        <p:spPr>
          <a:xfrm>
            <a:off x="10653104" y="6391838"/>
            <a:ext cx="992135" cy="304799"/>
          </a:xfrm>
        </p:spPr>
        <p:txBody>
          <a:bodyPr rtlCol="0"/>
          <a:lstStyle>
            <a:lvl1pPr>
              <a:defRPr/>
            </a:lvl1pPr>
          </a:lstStyle>
          <a:p>
            <a:fld id="{008D4932-B04F-462B-A50B-7EE66EFA1785}" type="datetime1">
              <a:rPr lang="pl-PL" smtClean="0"/>
              <a:pPr/>
              <a:t>17.05.2022</a:t>
            </a:fld>
            <a:endParaRPr lang="pl-PL" dirty="0"/>
          </a:p>
        </p:txBody>
      </p:sp>
      <p:sp>
        <p:nvSpPr>
          <p:cNvPr id="5" name="Stopka — symbol zastępczy 4"/>
          <p:cNvSpPr>
            <a:spLocks noGrp="1"/>
          </p:cNvSpPr>
          <p:nvPr>
            <p:ph type="ftr" sz="quarter" idx="11"/>
          </p:nvPr>
        </p:nvSpPr>
        <p:spPr/>
        <p:txBody>
          <a:bodyPr rtlCol="0"/>
          <a:lstStyle/>
          <a:p>
            <a:pPr rtl="0"/>
            <a:endParaRPr lang="pl-PL" noProof="0" dirty="0"/>
          </a:p>
        </p:txBody>
      </p:sp>
      <p:sp>
        <p:nvSpPr>
          <p:cNvPr id="14" name="Prostokąt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Numer slajdu — symbol zastępczy 5"/>
          <p:cNvSpPr>
            <a:spLocks noGrp="1"/>
          </p:cNvSpPr>
          <p:nvPr>
            <p:ph type="sldNum" sz="quarter" idx="12"/>
          </p:nvPr>
        </p:nvSpPr>
        <p:spPr/>
        <p:txBody>
          <a:bodyPr rtlCol="0"/>
          <a:lstStyle/>
          <a:p>
            <a:pPr rtl="0"/>
            <a:fld id="{D57F1E4F-1CFF-5643-939E-217C01CDF565}" type="slidenum">
              <a:rPr lang="pl-PL" noProof="0" smtClean="0"/>
              <a:pPr/>
              <a:t>‹#›</a:t>
            </a:fld>
            <a:endParaRPr lang="pl-PL" noProof="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a:t>Kliknij, aby edytować styl</a:t>
            </a:r>
            <a:endParaRPr lang="pl-PL" noProof="0" dirty="0"/>
          </a:p>
        </p:txBody>
      </p:sp>
      <p:sp>
        <p:nvSpPr>
          <p:cNvPr id="3" name="Zawartość — symbol zastępczy 2"/>
          <p:cNvSpPr>
            <a:spLocks noGrp="1"/>
          </p:cNvSpPr>
          <p:nvPr>
            <p:ph idx="1"/>
          </p:nvPr>
        </p:nvSpPr>
        <p:spPr>
          <a:xfrm>
            <a:off x="1154954" y="2603500"/>
            <a:ext cx="8825659" cy="3416300"/>
          </a:xfrm>
        </p:spPr>
        <p:txBody>
          <a:bodyPr rtlCol="0"/>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Data — symbol zastępczy 3"/>
          <p:cNvSpPr>
            <a:spLocks noGrp="1"/>
          </p:cNvSpPr>
          <p:nvPr>
            <p:ph type="dt" sz="half" idx="10"/>
          </p:nvPr>
        </p:nvSpPr>
        <p:spPr/>
        <p:txBody>
          <a:bodyPr rtlCol="0"/>
          <a:lstStyle>
            <a:lvl1pPr>
              <a:defRPr/>
            </a:lvl1pPr>
          </a:lstStyle>
          <a:p>
            <a:fld id="{8AA052EE-1355-4158-AB8A-654F3A4E105E}" type="datetime1">
              <a:rPr lang="pl-PL" smtClean="0"/>
              <a:pPr/>
              <a:t>17.05.2022</a:t>
            </a:fld>
            <a:endParaRPr lang="pl-PL" dirty="0"/>
          </a:p>
        </p:txBody>
      </p:sp>
      <p:sp>
        <p:nvSpPr>
          <p:cNvPr id="5" name="Stopka — symbol zastępczy 4"/>
          <p:cNvSpPr>
            <a:spLocks noGrp="1"/>
          </p:cNvSpPr>
          <p:nvPr>
            <p:ph type="ftr" sz="quarter" idx="11"/>
          </p:nvPr>
        </p:nvSpPr>
        <p:spPr/>
        <p:txBody>
          <a:bodyPr rtlCol="0"/>
          <a:lstStyle/>
          <a:p>
            <a:pPr rtl="0"/>
            <a:endParaRPr lang="pl-PL" noProof="0" dirty="0"/>
          </a:p>
        </p:txBody>
      </p:sp>
      <p:sp>
        <p:nvSpPr>
          <p:cNvPr id="6" name="Numer slajdu — symbol zastępczy 5"/>
          <p:cNvSpPr>
            <a:spLocks noGrp="1"/>
          </p:cNvSpPr>
          <p:nvPr>
            <p:ph type="sldNum" sz="quarter" idx="12"/>
          </p:nvPr>
        </p:nvSpPr>
        <p:spPr/>
        <p:txBody>
          <a:bodyPr rtlCol="0"/>
          <a:lstStyle/>
          <a:p>
            <a:pPr rtl="0"/>
            <a:fld id="{D57F1E4F-1CFF-5643-939E-217C01CDF565}" type="slidenum">
              <a:rPr lang="pl-PL" noProof="0" smtClean="0"/>
              <a:pPr/>
              <a:t>‹#›</a:t>
            </a:fld>
            <a:endParaRPr lang="pl-PL" noProof="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8" name="Grupa 7"/>
          <p:cNvGrpSpPr/>
          <p:nvPr/>
        </p:nvGrpSpPr>
        <p:grpSpPr>
          <a:xfrm>
            <a:off x="0" y="0"/>
            <a:ext cx="12192000" cy="6858000"/>
            <a:chOff x="0" y="0"/>
            <a:chExt cx="12192000" cy="6858000"/>
          </a:xfrm>
        </p:grpSpPr>
        <p:sp>
          <p:nvSpPr>
            <p:cNvPr id="14" name="Prostokąt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w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w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w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w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w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Prostokąt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Dowolny kształt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Dowolny kształt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Dowolny kształt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ytuł 1"/>
          <p:cNvSpPr>
            <a:spLocks noGrp="1"/>
          </p:cNvSpPr>
          <p:nvPr>
            <p:ph type="title"/>
          </p:nvPr>
        </p:nvSpPr>
        <p:spPr>
          <a:xfrm>
            <a:off x="1154954" y="2677645"/>
            <a:ext cx="4351025" cy="2283824"/>
          </a:xfrm>
        </p:spPr>
        <p:txBody>
          <a:bodyPr rtlCol="0" anchor="ctr"/>
          <a:lstStyle>
            <a:lvl1pPr algn="l">
              <a:defRPr sz="4000" b="0" cap="none"/>
            </a:lvl1pPr>
          </a:lstStyle>
          <a:p>
            <a:pPr rtl="0"/>
            <a:r>
              <a:rPr lang="pl-PL" noProof="0"/>
              <a:t>Kliknij, aby edytować styl</a:t>
            </a:r>
            <a:endParaRPr lang="pl-PL" noProof="0" dirty="0"/>
          </a:p>
        </p:txBody>
      </p:sp>
      <p:sp>
        <p:nvSpPr>
          <p:cNvPr id="3" name="Tekst — symbol zastępczy 2"/>
          <p:cNvSpPr>
            <a:spLocks noGrp="1"/>
          </p:cNvSpPr>
          <p:nvPr>
            <p:ph type="body" idx="1"/>
          </p:nvPr>
        </p:nvSpPr>
        <p:spPr>
          <a:xfrm>
            <a:off x="6895559" y="2677644"/>
            <a:ext cx="3757545" cy="2283824"/>
          </a:xfrm>
        </p:spPr>
        <p:txBody>
          <a:bodyPr rtlCol="0"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noProof="0"/>
              <a:t>Kliknij, aby edytować style wzorca tekstu</a:t>
            </a:r>
          </a:p>
        </p:txBody>
      </p:sp>
      <p:sp>
        <p:nvSpPr>
          <p:cNvPr id="4" name="Data — symbol zastępczy 3"/>
          <p:cNvSpPr>
            <a:spLocks noGrp="1"/>
          </p:cNvSpPr>
          <p:nvPr>
            <p:ph type="dt" sz="half" idx="10"/>
          </p:nvPr>
        </p:nvSpPr>
        <p:spPr/>
        <p:txBody>
          <a:bodyPr rtlCol="0"/>
          <a:lstStyle>
            <a:lvl1pPr>
              <a:defRPr/>
            </a:lvl1pPr>
          </a:lstStyle>
          <a:p>
            <a:fld id="{CBFF0B07-F026-46FA-A6E4-E804BA48EC5D}" type="datetime1">
              <a:rPr lang="pl-PL" smtClean="0"/>
              <a:pPr/>
              <a:t>17.05.2022</a:t>
            </a:fld>
            <a:endParaRPr lang="pl-PL" dirty="0"/>
          </a:p>
        </p:txBody>
      </p:sp>
      <p:sp>
        <p:nvSpPr>
          <p:cNvPr id="5" name="Stopka — symbol zastępczy 4"/>
          <p:cNvSpPr>
            <a:spLocks noGrp="1"/>
          </p:cNvSpPr>
          <p:nvPr>
            <p:ph type="ftr" sz="quarter" idx="11"/>
          </p:nvPr>
        </p:nvSpPr>
        <p:spPr/>
        <p:txBody>
          <a:bodyPr rtlCol="0"/>
          <a:lstStyle/>
          <a:p>
            <a:pPr rtl="0"/>
            <a:endParaRPr lang="pl-PL" noProof="0" dirty="0"/>
          </a:p>
        </p:txBody>
      </p:sp>
      <p:sp>
        <p:nvSpPr>
          <p:cNvPr id="16" name="Prostokąt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Numer slajdu — symbol zastępczy 5"/>
          <p:cNvSpPr>
            <a:spLocks noGrp="1"/>
          </p:cNvSpPr>
          <p:nvPr>
            <p:ph type="sldNum" sz="quarter" idx="12"/>
          </p:nvPr>
        </p:nvSpPr>
        <p:spPr/>
        <p:txBody>
          <a:bodyPr rtlCol="0"/>
          <a:lstStyle/>
          <a:p>
            <a:pPr rtl="0"/>
            <a:fld id="{D57F1E4F-1CFF-5643-939E-217C01CDF565}" type="slidenum">
              <a:rPr lang="pl-PL" noProof="0" smtClean="0"/>
              <a:pPr/>
              <a:t>‹#›</a:t>
            </a:fld>
            <a:endParaRPr lang="pl-PL" noProof="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noProof="0"/>
              <a:t>Kliknij, aby edytować styl</a:t>
            </a:r>
            <a:endParaRPr lang="pl-PL" noProof="0" dirty="0"/>
          </a:p>
        </p:txBody>
      </p:sp>
      <p:sp>
        <p:nvSpPr>
          <p:cNvPr id="3" name="Zawartość — symbol zastępczy 2"/>
          <p:cNvSpPr>
            <a:spLocks noGrp="1"/>
          </p:cNvSpPr>
          <p:nvPr>
            <p:ph sz="half" idx="1"/>
          </p:nvPr>
        </p:nvSpPr>
        <p:spPr>
          <a:xfrm>
            <a:off x="1154954" y="2603500"/>
            <a:ext cx="4825158" cy="3416301"/>
          </a:xfrm>
        </p:spPr>
        <p:txBody>
          <a:bodyPr rtlCol="0">
            <a:normAutofit/>
          </a:body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Zawartość — symbol zastępczy 3"/>
          <p:cNvSpPr>
            <a:spLocks noGrp="1"/>
          </p:cNvSpPr>
          <p:nvPr>
            <p:ph sz="half" idx="2"/>
          </p:nvPr>
        </p:nvSpPr>
        <p:spPr>
          <a:xfrm>
            <a:off x="6208712" y="2603500"/>
            <a:ext cx="4825159" cy="3416300"/>
          </a:xfrm>
        </p:spPr>
        <p:txBody>
          <a:bodyPr rtlCol="0">
            <a:normAutofit/>
          </a:body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5" name="Data — symbol zastępczy 4"/>
          <p:cNvSpPr>
            <a:spLocks noGrp="1"/>
          </p:cNvSpPr>
          <p:nvPr>
            <p:ph type="dt" sz="half" idx="10"/>
          </p:nvPr>
        </p:nvSpPr>
        <p:spPr/>
        <p:txBody>
          <a:bodyPr rtlCol="0"/>
          <a:lstStyle>
            <a:lvl1pPr>
              <a:defRPr/>
            </a:lvl1pPr>
          </a:lstStyle>
          <a:p>
            <a:fld id="{A6429941-ACAC-49C3-BD5C-BBD4BB802C24}" type="datetime1">
              <a:rPr lang="pl-PL" smtClean="0"/>
              <a:pPr/>
              <a:t>17.05.2022</a:t>
            </a:fld>
            <a:endParaRPr lang="pl-PL" dirty="0"/>
          </a:p>
        </p:txBody>
      </p:sp>
      <p:sp>
        <p:nvSpPr>
          <p:cNvPr id="6" name="Stopka — symbol zastępczy 5"/>
          <p:cNvSpPr>
            <a:spLocks noGrp="1"/>
          </p:cNvSpPr>
          <p:nvPr>
            <p:ph type="ftr" sz="quarter" idx="11"/>
          </p:nvPr>
        </p:nvSpPr>
        <p:spPr/>
        <p:txBody>
          <a:bodyPr rtlCol="0"/>
          <a:lstStyle/>
          <a:p>
            <a:pPr rtl="0"/>
            <a:endParaRPr lang="pl-PL" noProof="0" dirty="0"/>
          </a:p>
        </p:txBody>
      </p:sp>
      <p:sp>
        <p:nvSpPr>
          <p:cNvPr id="7" name="Numer slajdu — symbol zastępczy 6"/>
          <p:cNvSpPr>
            <a:spLocks noGrp="1"/>
          </p:cNvSpPr>
          <p:nvPr>
            <p:ph type="sldNum" sz="quarter" idx="12"/>
          </p:nvPr>
        </p:nvSpPr>
        <p:spPr/>
        <p:txBody>
          <a:bodyPr rtlCol="0"/>
          <a:lstStyle/>
          <a:p>
            <a:pPr rtl="0"/>
            <a:fld id="{D57F1E4F-1CFF-5643-939E-217C01CDF565}" type="slidenum">
              <a:rPr lang="pl-PL" noProof="0" smtClean="0"/>
              <a:pPr/>
              <a:t>‹#›</a:t>
            </a:fld>
            <a:endParaRPr lang="pl-PL" noProof="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defRPr/>
            </a:lvl1pPr>
          </a:lstStyle>
          <a:p>
            <a:pPr rtl="0"/>
            <a:r>
              <a:rPr lang="pl-PL" noProof="0"/>
              <a:t>Kliknij, aby edytować styl</a:t>
            </a:r>
            <a:endParaRPr lang="pl-PL" noProof="0" dirty="0"/>
          </a:p>
        </p:txBody>
      </p:sp>
      <p:sp>
        <p:nvSpPr>
          <p:cNvPr id="3" name="Tekst — symbol zastępczy 2"/>
          <p:cNvSpPr>
            <a:spLocks noGrp="1"/>
          </p:cNvSpPr>
          <p:nvPr>
            <p:ph type="body" idx="1"/>
          </p:nvPr>
        </p:nvSpPr>
        <p:spPr>
          <a:xfrm>
            <a:off x="1154954" y="2603500"/>
            <a:ext cx="4825157"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4" name="Zawartość — symbol zastępczy 3"/>
          <p:cNvSpPr>
            <a:spLocks noGrp="1"/>
          </p:cNvSpPr>
          <p:nvPr>
            <p:ph sz="half" idx="2"/>
          </p:nvPr>
        </p:nvSpPr>
        <p:spPr>
          <a:xfrm>
            <a:off x="1154954" y="3179762"/>
            <a:ext cx="4825158" cy="2840039"/>
          </a:xfrm>
        </p:spPr>
        <p:txBody>
          <a:bodyPr rtlCol="0">
            <a:normAutofit/>
          </a:body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5" name="Tekst — symbol zastępczy 4"/>
          <p:cNvSpPr>
            <a:spLocks noGrp="1"/>
          </p:cNvSpPr>
          <p:nvPr>
            <p:ph type="body" sz="quarter" idx="3"/>
          </p:nvPr>
        </p:nvSpPr>
        <p:spPr>
          <a:xfrm>
            <a:off x="6208712" y="2603500"/>
            <a:ext cx="482515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a:t>Kliknij, aby edytować style wzorca tekstu</a:t>
            </a:r>
          </a:p>
        </p:txBody>
      </p:sp>
      <p:sp>
        <p:nvSpPr>
          <p:cNvPr id="6" name="Zawartość — symbol zastępczy 5"/>
          <p:cNvSpPr>
            <a:spLocks noGrp="1"/>
          </p:cNvSpPr>
          <p:nvPr>
            <p:ph sz="quarter" idx="4"/>
          </p:nvPr>
        </p:nvSpPr>
        <p:spPr>
          <a:xfrm>
            <a:off x="6208712" y="3179762"/>
            <a:ext cx="4825159" cy="2840039"/>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7" name="Data — symbol zastępczy 6"/>
          <p:cNvSpPr>
            <a:spLocks noGrp="1"/>
          </p:cNvSpPr>
          <p:nvPr>
            <p:ph type="dt" sz="half" idx="10"/>
          </p:nvPr>
        </p:nvSpPr>
        <p:spPr/>
        <p:txBody>
          <a:bodyPr rtlCol="0"/>
          <a:lstStyle>
            <a:lvl1pPr>
              <a:defRPr/>
            </a:lvl1pPr>
          </a:lstStyle>
          <a:p>
            <a:fld id="{699447B5-6EC3-4A3A-A774-C4DD2552EDD3}" type="datetime1">
              <a:rPr lang="pl-PL" smtClean="0"/>
              <a:pPr/>
              <a:t>17.05.2022</a:t>
            </a:fld>
            <a:endParaRPr lang="pl-PL" dirty="0"/>
          </a:p>
        </p:txBody>
      </p:sp>
      <p:sp>
        <p:nvSpPr>
          <p:cNvPr id="8" name="Stopka — symbol zastępczy 7"/>
          <p:cNvSpPr>
            <a:spLocks noGrp="1"/>
          </p:cNvSpPr>
          <p:nvPr>
            <p:ph type="ftr" sz="quarter" idx="11"/>
          </p:nvPr>
        </p:nvSpPr>
        <p:spPr/>
        <p:txBody>
          <a:bodyPr rtlCol="0"/>
          <a:lstStyle/>
          <a:p>
            <a:pPr rtl="0"/>
            <a:endParaRPr lang="pl-PL" noProof="0" dirty="0"/>
          </a:p>
        </p:txBody>
      </p:sp>
      <p:sp>
        <p:nvSpPr>
          <p:cNvPr id="9" name="Numer slajdu — symbol zastępczy 8"/>
          <p:cNvSpPr>
            <a:spLocks noGrp="1"/>
          </p:cNvSpPr>
          <p:nvPr>
            <p:ph type="sldNum" sz="quarter" idx="12"/>
          </p:nvPr>
        </p:nvSpPr>
        <p:spPr/>
        <p:txBody>
          <a:bodyPr rtlCol="0"/>
          <a:lstStyle/>
          <a:p>
            <a:pPr rtl="0"/>
            <a:fld id="{D57F1E4F-1CFF-5643-939E-217C01CDF565}" type="slidenum">
              <a:rPr lang="pl-PL" noProof="0" smtClean="0"/>
              <a:pPr/>
              <a:t>‹#›</a:t>
            </a:fld>
            <a:endParaRPr lang="pl-PL" noProof="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9" name="Tytuł 1"/>
          <p:cNvSpPr>
            <a:spLocks noGrp="1"/>
          </p:cNvSpPr>
          <p:nvPr>
            <p:ph type="title"/>
          </p:nvPr>
        </p:nvSpPr>
        <p:spPr>
          <a:xfrm>
            <a:off x="1154954" y="973668"/>
            <a:ext cx="8761413" cy="706964"/>
          </a:xfrm>
        </p:spPr>
        <p:txBody>
          <a:bodyPr rtlCol="0"/>
          <a:lstStyle>
            <a:lvl1pPr>
              <a:defRPr/>
            </a:lvl1pPr>
          </a:lstStyle>
          <a:p>
            <a:pPr rtl="0"/>
            <a:r>
              <a:rPr lang="pl-PL" noProof="0"/>
              <a:t>Kliknij, aby edytować styl</a:t>
            </a:r>
            <a:endParaRPr lang="pl-PL" noProof="0" dirty="0"/>
          </a:p>
        </p:txBody>
      </p:sp>
      <p:sp>
        <p:nvSpPr>
          <p:cNvPr id="3" name="Data — symbol zastępczy 2"/>
          <p:cNvSpPr>
            <a:spLocks noGrp="1"/>
          </p:cNvSpPr>
          <p:nvPr>
            <p:ph type="dt" sz="half" idx="10"/>
          </p:nvPr>
        </p:nvSpPr>
        <p:spPr/>
        <p:txBody>
          <a:bodyPr rtlCol="0"/>
          <a:lstStyle>
            <a:lvl1pPr>
              <a:defRPr/>
            </a:lvl1pPr>
          </a:lstStyle>
          <a:p>
            <a:fld id="{CD017641-B12C-47AD-A272-E2C3F9887F15}" type="datetime1">
              <a:rPr lang="pl-PL" smtClean="0"/>
              <a:pPr/>
              <a:t>17.05.2022</a:t>
            </a:fld>
            <a:endParaRPr lang="pl-PL" dirty="0"/>
          </a:p>
        </p:txBody>
      </p:sp>
      <p:sp>
        <p:nvSpPr>
          <p:cNvPr id="4" name="Stopka — symbol zastępczy 3"/>
          <p:cNvSpPr>
            <a:spLocks noGrp="1"/>
          </p:cNvSpPr>
          <p:nvPr>
            <p:ph type="ftr" sz="quarter" idx="11"/>
          </p:nvPr>
        </p:nvSpPr>
        <p:spPr/>
        <p:txBody>
          <a:bodyPr rtlCol="0"/>
          <a:lstStyle/>
          <a:p>
            <a:pPr rtl="0"/>
            <a:endParaRPr lang="pl-PL" noProof="0" dirty="0"/>
          </a:p>
        </p:txBody>
      </p:sp>
      <p:sp>
        <p:nvSpPr>
          <p:cNvPr id="5" name="Numer slajdu — symbol zastępczy 4"/>
          <p:cNvSpPr>
            <a:spLocks noGrp="1"/>
          </p:cNvSpPr>
          <p:nvPr>
            <p:ph type="sldNum" sz="quarter" idx="12"/>
          </p:nvPr>
        </p:nvSpPr>
        <p:spPr/>
        <p:txBody>
          <a:bodyPr rtlCol="0"/>
          <a:lstStyle/>
          <a:p>
            <a:pPr rtl="0"/>
            <a:fld id="{D57F1E4F-1CFF-5643-939E-217C01CDF565}" type="slidenum">
              <a:rPr lang="pl-PL" noProof="0" smtClean="0"/>
              <a:pPr/>
              <a:t>‹#›</a:t>
            </a:fld>
            <a:endParaRPr lang="pl-PL" noProof="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lvl1pPr>
              <a:defRPr/>
            </a:lvl1pPr>
          </a:lstStyle>
          <a:p>
            <a:fld id="{8453615F-3FA9-4554-91C7-2E61AC96F41B}" type="datetime1">
              <a:rPr lang="pl-PL" smtClean="0"/>
              <a:pPr/>
              <a:t>17.05.2022</a:t>
            </a:fld>
            <a:endParaRPr lang="pl-PL" dirty="0"/>
          </a:p>
        </p:txBody>
      </p:sp>
      <p:sp>
        <p:nvSpPr>
          <p:cNvPr id="3" name="Stopka — symbol zastępczy 2"/>
          <p:cNvSpPr>
            <a:spLocks noGrp="1"/>
          </p:cNvSpPr>
          <p:nvPr>
            <p:ph type="ftr" sz="quarter" idx="11"/>
          </p:nvPr>
        </p:nvSpPr>
        <p:spPr/>
        <p:txBody>
          <a:bodyPr rtlCol="0"/>
          <a:lstStyle/>
          <a:p>
            <a:pPr rtl="0"/>
            <a:endParaRPr lang="pl-PL" noProof="0" dirty="0"/>
          </a:p>
        </p:txBody>
      </p:sp>
      <p:sp>
        <p:nvSpPr>
          <p:cNvPr id="7" name="Prostokąt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Numer slajdu — symbol zastępczy 3"/>
          <p:cNvSpPr>
            <a:spLocks noGrp="1"/>
          </p:cNvSpPr>
          <p:nvPr>
            <p:ph type="sldNum" sz="quarter" idx="12"/>
          </p:nvPr>
        </p:nvSpPr>
        <p:spPr/>
        <p:txBody>
          <a:bodyPr rtlCol="0"/>
          <a:lstStyle/>
          <a:p>
            <a:pPr rtl="0"/>
            <a:fld id="{D57F1E4F-1CFF-5643-939E-217C01CDF565}" type="slidenum">
              <a:rPr lang="pl-PL" noProof="0" smtClean="0"/>
              <a:pPr/>
              <a:t>‹#›</a:t>
            </a:fld>
            <a:endParaRPr lang="pl-PL" noProof="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9" name="Grupa 8"/>
          <p:cNvGrpSpPr/>
          <p:nvPr/>
        </p:nvGrpSpPr>
        <p:grpSpPr>
          <a:xfrm>
            <a:off x="0" y="0"/>
            <a:ext cx="12192000" cy="6858000"/>
            <a:chOff x="0" y="0"/>
            <a:chExt cx="12192000" cy="6858000"/>
          </a:xfrm>
        </p:grpSpPr>
        <p:sp>
          <p:nvSpPr>
            <p:cNvPr id="14" name="Prostokąt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w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w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w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w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w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Prostokąt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Dowolny kształt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Dowolny kształt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Dowolny kształt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ytuł 1"/>
          <p:cNvSpPr>
            <a:spLocks noGrp="1"/>
          </p:cNvSpPr>
          <p:nvPr>
            <p:ph type="title"/>
          </p:nvPr>
        </p:nvSpPr>
        <p:spPr>
          <a:xfrm>
            <a:off x="1154955" y="1295400"/>
            <a:ext cx="2793158" cy="1600200"/>
          </a:xfrm>
        </p:spPr>
        <p:txBody>
          <a:bodyPr rtlCol="0" anchor="b"/>
          <a:lstStyle>
            <a:lvl1pPr algn="l">
              <a:defRPr sz="2400" b="0"/>
            </a:lvl1pPr>
          </a:lstStyle>
          <a:p>
            <a:pPr rtl="0"/>
            <a:r>
              <a:rPr lang="pl-PL" noProof="0"/>
              <a:t>Kliknij, aby edytować styl</a:t>
            </a:r>
            <a:endParaRPr lang="pl-PL" noProof="0" dirty="0"/>
          </a:p>
        </p:txBody>
      </p:sp>
      <p:sp>
        <p:nvSpPr>
          <p:cNvPr id="3" name="Zawartość — symbol zastępczy 2"/>
          <p:cNvSpPr>
            <a:spLocks noGrp="1"/>
          </p:cNvSpPr>
          <p:nvPr>
            <p:ph idx="1"/>
          </p:nvPr>
        </p:nvSpPr>
        <p:spPr>
          <a:xfrm>
            <a:off x="5781146" y="1447800"/>
            <a:ext cx="5190066" cy="4572000"/>
          </a:xfrm>
        </p:spPr>
        <p:txBody>
          <a:bodyPr rtlCol="0" anchor="ctr">
            <a:normAutofit/>
          </a:bodyPr>
          <a:lstStyle/>
          <a:p>
            <a:pPr lvl="0" rtl="0"/>
            <a:r>
              <a:rPr lang="pl-PL" noProof="0"/>
              <a:t>Kliknij, aby edytować style wzorca tekstu</a:t>
            </a:r>
          </a:p>
          <a:p>
            <a:pPr lvl="1" rtl="0"/>
            <a:r>
              <a:rPr lang="pl-PL" noProof="0"/>
              <a:t>Drugi poziom</a:t>
            </a:r>
          </a:p>
          <a:p>
            <a:pPr lvl="2" rtl="0"/>
            <a:r>
              <a:rPr lang="pl-PL" noProof="0"/>
              <a:t>Trzeci poziom</a:t>
            </a:r>
          </a:p>
          <a:p>
            <a:pPr lvl="3" rtl="0"/>
            <a:r>
              <a:rPr lang="pl-PL" noProof="0"/>
              <a:t>Czwarty poziom</a:t>
            </a:r>
          </a:p>
          <a:p>
            <a:pPr lvl="4" rtl="0"/>
            <a:r>
              <a:rPr lang="pl-PL" noProof="0"/>
              <a:t>Piąty poziom</a:t>
            </a:r>
            <a:endParaRPr lang="pl-PL" noProof="0" dirty="0"/>
          </a:p>
        </p:txBody>
      </p:sp>
      <p:sp>
        <p:nvSpPr>
          <p:cNvPr id="4" name="Tekst — symbol zastępczy 3"/>
          <p:cNvSpPr>
            <a:spLocks noGrp="1"/>
          </p:cNvSpPr>
          <p:nvPr>
            <p:ph type="body" sz="half" idx="2"/>
          </p:nvPr>
        </p:nvSpPr>
        <p:spPr bwMode="gray">
          <a:xfrm>
            <a:off x="1154954" y="3129280"/>
            <a:ext cx="2793158" cy="2895599"/>
          </a:xfrm>
        </p:spPr>
        <p:txBody>
          <a:bodyPr rtlCol="0"/>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Kliknij, aby edytować style wzorca tekstu</a:t>
            </a:r>
          </a:p>
        </p:txBody>
      </p:sp>
      <p:sp>
        <p:nvSpPr>
          <p:cNvPr id="5" name="Data — symbol zastępczy 4"/>
          <p:cNvSpPr>
            <a:spLocks noGrp="1"/>
          </p:cNvSpPr>
          <p:nvPr>
            <p:ph type="dt" sz="half" idx="10"/>
          </p:nvPr>
        </p:nvSpPr>
        <p:spPr/>
        <p:txBody>
          <a:bodyPr rtlCol="0"/>
          <a:lstStyle>
            <a:lvl1pPr>
              <a:defRPr/>
            </a:lvl1pPr>
          </a:lstStyle>
          <a:p>
            <a:fld id="{535BFEE7-24C1-48DA-A28A-509774A6BC46}" type="datetime1">
              <a:rPr lang="pl-PL" smtClean="0"/>
              <a:pPr/>
              <a:t>17.05.2022</a:t>
            </a:fld>
            <a:endParaRPr lang="pl-PL" dirty="0"/>
          </a:p>
        </p:txBody>
      </p:sp>
      <p:sp>
        <p:nvSpPr>
          <p:cNvPr id="6" name="Stopka — symbol zastępczy 5"/>
          <p:cNvSpPr>
            <a:spLocks noGrp="1"/>
          </p:cNvSpPr>
          <p:nvPr>
            <p:ph type="ftr" sz="quarter" idx="11"/>
          </p:nvPr>
        </p:nvSpPr>
        <p:spPr/>
        <p:txBody>
          <a:bodyPr rtlCol="0"/>
          <a:lstStyle/>
          <a:p>
            <a:pPr rtl="0"/>
            <a:endParaRPr lang="pl-PL" noProof="0" dirty="0"/>
          </a:p>
        </p:txBody>
      </p:sp>
      <p:sp>
        <p:nvSpPr>
          <p:cNvPr id="16" name="Prostokąt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Numer slajdu — symbol zastępczy 6"/>
          <p:cNvSpPr>
            <a:spLocks noGrp="1"/>
          </p:cNvSpPr>
          <p:nvPr>
            <p:ph type="sldNum" sz="quarter" idx="12"/>
          </p:nvPr>
        </p:nvSpPr>
        <p:spPr/>
        <p:txBody>
          <a:bodyPr rtlCol="0"/>
          <a:lstStyle/>
          <a:p>
            <a:pPr rtl="0"/>
            <a:fld id="{D57F1E4F-1CFF-5643-939E-217C01CDF565}" type="slidenum">
              <a:rPr lang="pl-PL" noProof="0" smtClean="0"/>
              <a:pPr/>
              <a:t>‹#›</a:t>
            </a:fld>
            <a:endParaRPr lang="pl-PL" noProof="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9" name="Grupa 8"/>
          <p:cNvGrpSpPr/>
          <p:nvPr/>
        </p:nvGrpSpPr>
        <p:grpSpPr>
          <a:xfrm>
            <a:off x="0" y="0"/>
            <a:ext cx="12192000" cy="6858000"/>
            <a:chOff x="0" y="0"/>
            <a:chExt cx="12192000" cy="6858000"/>
          </a:xfrm>
        </p:grpSpPr>
        <p:sp>
          <p:nvSpPr>
            <p:cNvPr id="14" name="Prostokąt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w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w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w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w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w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Prostokąt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Dowolny kształt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Dowolny kształt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Dowolny kształt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ytuł 1"/>
          <p:cNvSpPr>
            <a:spLocks noGrp="1"/>
          </p:cNvSpPr>
          <p:nvPr>
            <p:ph type="title"/>
          </p:nvPr>
        </p:nvSpPr>
        <p:spPr>
          <a:xfrm>
            <a:off x="1154955" y="1693333"/>
            <a:ext cx="3865134" cy="1735667"/>
          </a:xfrm>
        </p:spPr>
        <p:txBody>
          <a:bodyPr rtlCol="0" anchor="b">
            <a:normAutofit/>
          </a:bodyPr>
          <a:lstStyle>
            <a:lvl1pPr algn="l">
              <a:defRPr sz="3600" b="0"/>
            </a:lvl1pPr>
          </a:lstStyle>
          <a:p>
            <a:pPr rtl="0"/>
            <a:r>
              <a:rPr lang="pl-PL" noProof="0"/>
              <a:t>Kliknij, aby edytować styl</a:t>
            </a:r>
            <a:endParaRPr lang="pl-PL" noProof="0" dirty="0"/>
          </a:p>
        </p:txBody>
      </p:sp>
      <p:sp>
        <p:nvSpPr>
          <p:cNvPr id="3" name="Obraz — symbol zastępczy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rtl="0">
              <a:buNone/>
            </a:pPr>
            <a:r>
              <a:rPr lang="pl-PL" noProof="0"/>
              <a:t>Kliknij ikonę, aby dodać obraz</a:t>
            </a:r>
            <a:endParaRPr lang="pl-PL" noProof="0" dirty="0"/>
          </a:p>
        </p:txBody>
      </p:sp>
      <p:sp>
        <p:nvSpPr>
          <p:cNvPr id="4" name="Tekst — symbol zastępczy 3"/>
          <p:cNvSpPr>
            <a:spLocks noGrp="1"/>
          </p:cNvSpPr>
          <p:nvPr>
            <p:ph type="body" sz="half" idx="2"/>
          </p:nvPr>
        </p:nvSpPr>
        <p:spPr bwMode="gray">
          <a:xfrm>
            <a:off x="1154954" y="3657600"/>
            <a:ext cx="3859212" cy="1371600"/>
          </a:xfrm>
        </p:spPr>
        <p:txBody>
          <a:bodyPr rtlCol="0">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a:t>Kliknij, aby edytować style wzorca tekstu</a:t>
            </a:r>
          </a:p>
        </p:txBody>
      </p:sp>
      <p:sp>
        <p:nvSpPr>
          <p:cNvPr id="5" name="Data — symbol zastępczy 4"/>
          <p:cNvSpPr>
            <a:spLocks noGrp="1"/>
          </p:cNvSpPr>
          <p:nvPr>
            <p:ph type="dt" sz="half" idx="10"/>
          </p:nvPr>
        </p:nvSpPr>
        <p:spPr/>
        <p:txBody>
          <a:bodyPr rtlCol="0"/>
          <a:lstStyle>
            <a:lvl1pPr>
              <a:defRPr/>
            </a:lvl1pPr>
          </a:lstStyle>
          <a:p>
            <a:fld id="{BDE18004-885C-4D98-B984-BB8497BF45C8}" type="datetime1">
              <a:rPr lang="pl-PL" smtClean="0"/>
              <a:pPr/>
              <a:t>17.05.2022</a:t>
            </a:fld>
            <a:endParaRPr lang="pl-PL" dirty="0"/>
          </a:p>
        </p:txBody>
      </p:sp>
      <p:sp>
        <p:nvSpPr>
          <p:cNvPr id="6" name="Stopka — symbol zastępczy 5"/>
          <p:cNvSpPr>
            <a:spLocks noGrp="1"/>
          </p:cNvSpPr>
          <p:nvPr>
            <p:ph type="ftr" sz="quarter" idx="11"/>
          </p:nvPr>
        </p:nvSpPr>
        <p:spPr/>
        <p:txBody>
          <a:bodyPr rtlCol="0"/>
          <a:lstStyle/>
          <a:p>
            <a:pPr rtl="0"/>
            <a:endParaRPr lang="pl-PL" noProof="0" dirty="0"/>
          </a:p>
        </p:txBody>
      </p:sp>
      <p:sp>
        <p:nvSpPr>
          <p:cNvPr id="16" name="Prostokąt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Numer slajdu — symbol zastępczy 6"/>
          <p:cNvSpPr>
            <a:spLocks noGrp="1"/>
          </p:cNvSpPr>
          <p:nvPr>
            <p:ph type="sldNum" sz="quarter" idx="12"/>
          </p:nvPr>
        </p:nvSpPr>
        <p:spPr/>
        <p:txBody>
          <a:bodyPr rtlCol="0"/>
          <a:lstStyle/>
          <a:p>
            <a:pPr rtl="0"/>
            <a:fld id="{D57F1E4F-1CFF-5643-939E-217C01CDF565}" type="slidenum">
              <a:rPr lang="pl-PL" noProof="0" smtClean="0"/>
              <a:pPr/>
              <a:t>‹#›</a:t>
            </a:fld>
            <a:endParaRPr lang="pl-PL" noProof="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upa 7"/>
          <p:cNvGrpSpPr/>
          <p:nvPr/>
        </p:nvGrpSpPr>
        <p:grpSpPr>
          <a:xfrm>
            <a:off x="0" y="0"/>
            <a:ext cx="12192000" cy="6858000"/>
            <a:chOff x="0" y="0"/>
            <a:chExt cx="12192000" cy="6858000"/>
          </a:xfrm>
        </p:grpSpPr>
        <p:sp>
          <p:nvSpPr>
            <p:cNvPr id="7" name="Prostokąt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w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w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w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w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w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Dowolny kształt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Dowolny kształt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Dowolny kształt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ytuł — symbol zastępczy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pPr rtl="0"/>
            <a:r>
              <a:rPr lang="pl-PL" noProof="0" dirty="0"/>
              <a:t>Kliknij, aby edytować styl wzorca tytułu</a:t>
            </a:r>
          </a:p>
        </p:txBody>
      </p:sp>
      <p:sp>
        <p:nvSpPr>
          <p:cNvPr id="3" name="Tekst — symbol zastępczy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rtl="0"/>
            <a:r>
              <a:rPr lang="pl-PL" noProof="0" dirty="0"/>
              <a:t>Kliknij, aby edytować style wzorca tekstu</a:t>
            </a:r>
          </a:p>
          <a:p>
            <a:pPr lvl="1" rtl="0"/>
            <a:r>
              <a:rPr lang="pl-PL" noProof="0" dirty="0"/>
              <a:t>Drugi poziom</a:t>
            </a:r>
          </a:p>
          <a:p>
            <a:pPr lvl="2" rtl="0"/>
            <a:r>
              <a:rPr lang="pl-PL" noProof="0" dirty="0"/>
              <a:t>Trzeci poziom</a:t>
            </a:r>
          </a:p>
          <a:p>
            <a:pPr lvl="3" rtl="0"/>
            <a:r>
              <a:rPr lang="pl-PL" noProof="0" dirty="0"/>
              <a:t>Czwarty poziom</a:t>
            </a:r>
          </a:p>
          <a:p>
            <a:pPr lvl="4" rtl="0"/>
            <a:r>
              <a:rPr lang="pl-PL" noProof="0" dirty="0"/>
              <a:t>Piąty poziom</a:t>
            </a:r>
          </a:p>
        </p:txBody>
      </p:sp>
      <p:sp>
        <p:nvSpPr>
          <p:cNvPr id="4" name="Data — symbol zastępczy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FAB4818-11A3-4E4F-9816-7DA86C484749}" type="datetime1">
              <a:rPr lang="pl-PL" smtClean="0"/>
              <a:pPr/>
              <a:t>17.05.2022</a:t>
            </a:fld>
            <a:endParaRPr lang="pl-PL" dirty="0"/>
          </a:p>
        </p:txBody>
      </p:sp>
      <p:sp>
        <p:nvSpPr>
          <p:cNvPr id="5" name="Stopka — symbol zastępczy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rtl="0"/>
            <a:endParaRPr lang="pl-PL" noProof="0" dirty="0"/>
          </a:p>
        </p:txBody>
      </p:sp>
      <p:sp>
        <p:nvSpPr>
          <p:cNvPr id="21" name="Prostokąt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Numer slajdu — symbol zastępczy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rtl="0"/>
            <a:fld id="{D57F1E4F-1CFF-5643-939E-217C01CDF565}" type="slidenum">
              <a:rPr lang="pl-PL" noProof="0" smtClean="0"/>
              <a:pPr/>
              <a:t>‹#›</a:t>
            </a:fld>
            <a:endParaRPr lang="pl-PL"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Prostokąt 47">
            <a:extLst>
              <a:ext uri="{FF2B5EF4-FFF2-40B4-BE49-F238E27FC236}">
                <a16:creationId xmlns:a16="http://schemas.microsoft.com/office/drawing/2014/main" id="{2668F1A4-6DBB-4F0B-A679-6EE548363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dirty="0"/>
          </a:p>
        </p:txBody>
      </p:sp>
      <p:sp>
        <p:nvSpPr>
          <p:cNvPr id="50" name="Dowolny kształt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ytuł 1">
            <a:extLst>
              <a:ext uri="{FF2B5EF4-FFF2-40B4-BE49-F238E27FC236}">
                <a16:creationId xmlns:a16="http://schemas.microsoft.com/office/drawing/2014/main" id="{235B1457-35E0-409B-98CD-F11D19CA6FA5}"/>
              </a:ext>
            </a:extLst>
          </p:cNvPr>
          <p:cNvSpPr>
            <a:spLocks noGrp="1"/>
          </p:cNvSpPr>
          <p:nvPr>
            <p:ph type="ctrTitle"/>
          </p:nvPr>
        </p:nvSpPr>
        <p:spPr>
          <a:xfrm>
            <a:off x="1154954" y="2099733"/>
            <a:ext cx="8827245" cy="2677648"/>
          </a:xfrm>
        </p:spPr>
        <p:txBody>
          <a:bodyPr rtlCol="0">
            <a:normAutofit fontScale="90000"/>
          </a:bodyPr>
          <a:lstStyle/>
          <a:p>
            <a:r>
              <a:rPr lang="pl-PL" sz="4000" b="1" kern="150" dirty="0">
                <a:effectLst/>
                <a:latin typeface="Bookman Old Style" panose="02050604050505020204" pitchFamily="18" charset="0"/>
                <a:ea typeface="Arial Unicode MS"/>
                <a:cs typeface="F"/>
              </a:rPr>
              <a:t>Ocalić od zapomnienia -  </a:t>
            </a:r>
            <a:br>
              <a:rPr lang="pl-PL" sz="4000" b="1" kern="150" dirty="0">
                <a:effectLst/>
                <a:latin typeface="Bookman Old Style" panose="02050604050505020204" pitchFamily="18" charset="0"/>
                <a:ea typeface="Arial Unicode MS"/>
                <a:cs typeface="F"/>
              </a:rPr>
            </a:br>
            <a:r>
              <a:rPr lang="pl-PL" sz="4000" b="1" kern="150" dirty="0">
                <a:effectLst/>
                <a:latin typeface="Bookman Old Style" panose="02050604050505020204" pitchFamily="18" charset="0"/>
                <a:ea typeface="Arial Unicode MS"/>
                <a:cs typeface="F"/>
              </a:rPr>
              <a:t>jak mieszkańcy naszej gminy zapamiętali pożar rafinerii?</a:t>
            </a:r>
            <a:br>
              <a:rPr lang="pl-PL" sz="1800" kern="150" dirty="0">
                <a:effectLst/>
                <a:latin typeface="Calibri" panose="020F0502020204030204" pitchFamily="34" charset="0"/>
                <a:ea typeface="Arial Unicode MS"/>
                <a:cs typeface="F"/>
              </a:rPr>
            </a:br>
            <a:endParaRPr lang="pl-PL" dirty="0">
              <a:solidFill>
                <a:srgbClr val="FFFFFF"/>
              </a:solidFill>
            </a:endParaRPr>
          </a:p>
        </p:txBody>
      </p:sp>
      <p:sp>
        <p:nvSpPr>
          <p:cNvPr id="52" name="Prostokąt 51">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Obraz 5">
            <a:extLst>
              <a:ext uri="{FF2B5EF4-FFF2-40B4-BE49-F238E27FC236}">
                <a16:creationId xmlns:a16="http://schemas.microsoft.com/office/drawing/2014/main" id="{BE81149B-8339-AE18-A320-265E350156BA}"/>
              </a:ext>
            </a:extLst>
          </p:cNvPr>
          <p:cNvPicPr>
            <a:picLocks noChangeAspect="1"/>
          </p:cNvPicPr>
          <p:nvPr/>
        </p:nvPicPr>
        <p:blipFill>
          <a:blip r:embed="rId3"/>
          <a:stretch>
            <a:fillRect/>
          </a:stretch>
        </p:blipFill>
        <p:spPr>
          <a:xfrm>
            <a:off x="1205652" y="4279307"/>
            <a:ext cx="9250680" cy="1643307"/>
          </a:xfrm>
          <a:prstGeom prst="rect">
            <a:avLst/>
          </a:prstGeom>
        </p:spPr>
      </p:pic>
    </p:spTree>
    <p:extLst>
      <p:ext uri="{BB962C8B-B14F-4D97-AF65-F5344CB8AC3E}">
        <p14:creationId xmlns:p14="http://schemas.microsoft.com/office/powerpoint/2010/main" val="2306583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A3ACED-B375-6B20-B389-64B7FFC524A6}"/>
              </a:ext>
            </a:extLst>
          </p:cNvPr>
          <p:cNvSpPr>
            <a:spLocks noGrp="1"/>
          </p:cNvSpPr>
          <p:nvPr>
            <p:ph type="title"/>
          </p:nvPr>
        </p:nvSpPr>
        <p:spPr/>
        <p:txBody>
          <a:bodyPr/>
          <a:lstStyle/>
          <a:p>
            <a:r>
              <a:rPr lang="pl-PL" sz="2400" dirty="0"/>
              <a:t>Wywiad z Panią Danutą Wojnar, wnuczką poległego </a:t>
            </a:r>
            <a:br>
              <a:rPr lang="pl-PL" sz="2400" dirty="0"/>
            </a:br>
            <a:r>
              <a:rPr lang="pl-PL" sz="2400" dirty="0"/>
              <a:t>w pożarze – Franciszka Foltyna</a:t>
            </a:r>
          </a:p>
        </p:txBody>
      </p:sp>
      <p:sp>
        <p:nvSpPr>
          <p:cNvPr id="3" name="Symbol zastępczy zawartości 2">
            <a:extLst>
              <a:ext uri="{FF2B5EF4-FFF2-40B4-BE49-F238E27FC236}">
                <a16:creationId xmlns:a16="http://schemas.microsoft.com/office/drawing/2014/main" id="{C8C397D5-7B0C-C4D2-8FF7-62DE2018E209}"/>
              </a:ext>
            </a:extLst>
          </p:cNvPr>
          <p:cNvSpPr>
            <a:spLocks noGrp="1"/>
          </p:cNvSpPr>
          <p:nvPr>
            <p:ph sz="half" idx="1"/>
          </p:nvPr>
        </p:nvSpPr>
        <p:spPr>
          <a:xfrm>
            <a:off x="1154954" y="2603500"/>
            <a:ext cx="10421528" cy="4161284"/>
          </a:xfrm>
        </p:spPr>
        <p:txBody>
          <a:bodyPr vert="horz" lIns="91440" tIns="45720" rIns="91440" bIns="45720" rtlCol="0" anchor="t">
            <a:normAutofit fontScale="77500" lnSpcReduction="20000"/>
          </a:bodyPr>
          <a:lstStyle/>
          <a:p>
            <a:pPr indent="0" algn="just">
              <a:lnSpc>
                <a:spcPct val="107000"/>
              </a:lnSpc>
              <a:spcAft>
                <a:spcPts val="800"/>
              </a:spcAft>
              <a:buNone/>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Urodziłam się kilka dni przed wybuchem w Rafinerii. Mamusia dopiero co przywiozła mnie z porodówki do domu. Dziadek Franciszek (ojciec mojego taty- również Franciszka) zerknął na mnie przez chwilę i powiedział, że musi jechać, ale potem, po powrocie się mną nacieszy. Dziadek pracował w KWK Silesia i był członkiem Zakładowej Ochotniczej Straży Pożarnej.  W głębi serca dorastałam z  myślą, że aby ktoś mógł żyć, ktoś musi odejść. Dziadek został moim, ale…. nie tylko moim bohaterem. Nigdy więcej mnie nie zobaczył, a mnie nie było dane cieszyć się Jego sercem i dobrocią.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Dziadek Franek nie zawahał się ani na chwilę. Wsiadł na rower i pojechał do Rafinerii, bo tam był też jego syn (brat mojego taty), który był oficerem zmianowym zakładowej straży pożarnej w rafinerii. Dziadek i wujek spotkali się podczas akcji, wujek kazał dziadkowi odsunąć się od pierwszej linii. Wtedy nie wiedzieli, że to było ich ostatnie spotkanie.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pl-PL" dirty="0">
                <a:latin typeface="Times New Roman"/>
                <a:ea typeface="Calibri" panose="020F0502020204030204" pitchFamily="34" charset="0"/>
                <a:cs typeface="Times New Roman"/>
              </a:rPr>
              <a:t> </a:t>
            </a:r>
            <a:r>
              <a:rPr lang="pl-PL" sz="1800" dirty="0">
                <a:effectLst/>
                <a:latin typeface="Times New Roman"/>
                <a:ea typeface="Calibri" panose="020F0502020204030204" pitchFamily="34" charset="0"/>
                <a:cs typeface="Times New Roman"/>
              </a:rPr>
              <a:t>Zawsze stojąc przed wspólnym grobem poległych w Rafinerii zastanawiam się, co czuli Ci, którzy szli do ognia……Ciała dziadka nie znaleziono, jak wielu innych poległych w pożarze. W trumnie pochowano symboliczną ziemię z tego miejsca, które pochłonęło 37 ofiar. Ponad 100 osób zostało poważnie rannych, poparzonych. Moja Babcia Helena przez wiele lat szukała dziadka w szpitalach leczących oparzenia. Żyła nadzieją, że kiedyś Go znajdzie. </a:t>
            </a:r>
            <a:r>
              <a:rPr lang="pl-PL" dirty="0">
                <a:latin typeface="Times New Roman"/>
                <a:ea typeface="Calibri" panose="020F0502020204030204" pitchFamily="34" charset="0"/>
                <a:cs typeface="Times New Roman"/>
              </a:rPr>
              <a:t>Nieraz </a:t>
            </a:r>
            <a:r>
              <a:rPr lang="pl-PL" sz="1800" dirty="0">
                <a:effectLst/>
                <a:latin typeface="Times New Roman"/>
                <a:ea typeface="Calibri" panose="020F0502020204030204" pitchFamily="34" charset="0"/>
                <a:cs typeface="Times New Roman"/>
              </a:rPr>
              <a:t>jechała do szpitala, w którym „ widziano” Dziadka. Jego zdjęcie zawsze było w pokoju na Jej toaletce, a on sam stał się bohaterem wielu babcinych wspomnień. Lubiłam jej opowieści.</a:t>
            </a:r>
            <a:r>
              <a:rPr lang="pl-PL" dirty="0">
                <a:latin typeface="Times New Roman"/>
                <a:ea typeface="Calibri" panose="020F0502020204030204" pitchFamily="34" charset="0"/>
                <a:cs typeface="Times New Roman"/>
              </a:rPr>
              <a:t>   </a:t>
            </a:r>
            <a:endParaRPr lang="pl-PL" sz="1800" dirty="0">
              <a:effectLst/>
              <a:latin typeface="Calibri"/>
              <a:ea typeface="Calibri" panose="020F0502020204030204" pitchFamily="34" charset="0"/>
              <a:cs typeface="Times New Roman" panose="02020603050405020304" pitchFamily="18" charset="0"/>
            </a:endParaRPr>
          </a:p>
          <a:p>
            <a:pPr indent="0" algn="just">
              <a:lnSpc>
                <a:spcPct val="107000"/>
              </a:lnSpc>
              <a:spcAft>
                <a:spcPts val="800"/>
              </a:spcAft>
              <a:buNone/>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Dzień 26 czerwca 1971 wpisał się w życie mojej rodziny jako tragiczna sobota, a był to podobno słoneczny, piękny dzień. O godz. 19.50 piorun uderzył w zbiornik i nastąpiło jego zapalenie. Wybuch zbiornika był tak ogromny, że zadrżały domy budynków przy Łukasiewicza- ówczesna Fabryczna , to wiem ze wspomnień mieszkańców tej okolicy. W wielu domach popękały w oknach szyby. Moja druga babcia Helenka wspominała, że na szybach okien można było smażyć jajka. Taki gorący podmuch bił od wybuchu. Babcia mieszkała w blokach na </a:t>
            </a:r>
            <a:r>
              <a:rPr lang="pl-PL" sz="1800" dirty="0" err="1">
                <a:effectLst/>
                <a:latin typeface="Times New Roman" panose="02020603050405020304" pitchFamily="18" charset="0"/>
                <a:ea typeface="Calibri" panose="020F0502020204030204" pitchFamily="34" charset="0"/>
                <a:cs typeface="Times New Roman" panose="02020603050405020304" pitchFamily="18" charset="0"/>
              </a:rPr>
              <a:t>Zorach</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 blisko tego bloku, gdzie teraz znajduje się tablica upamiętniająca wydarzenie.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5509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0CE0E7-9AD6-9921-4321-36BFFD436D37}"/>
              </a:ext>
            </a:extLst>
          </p:cNvPr>
          <p:cNvSpPr>
            <a:spLocks noGrp="1"/>
          </p:cNvSpPr>
          <p:nvPr>
            <p:ph type="title"/>
          </p:nvPr>
        </p:nvSpPr>
        <p:spPr/>
        <p:txBody>
          <a:bodyPr/>
          <a:lstStyle/>
          <a:p>
            <a:r>
              <a:rPr lang="pl-PL" sz="2400" dirty="0"/>
              <a:t>Wywiad z Panią Danutą Wojnar, wnuczką poległego </a:t>
            </a:r>
            <a:br>
              <a:rPr lang="pl-PL" sz="2400" dirty="0"/>
            </a:br>
            <a:r>
              <a:rPr lang="pl-PL" sz="2400" dirty="0"/>
              <a:t>w pożarze – Franciszka Foltyna</a:t>
            </a:r>
          </a:p>
        </p:txBody>
      </p:sp>
      <p:sp>
        <p:nvSpPr>
          <p:cNvPr id="3" name="Symbol zastępczy zawartości 2">
            <a:extLst>
              <a:ext uri="{FF2B5EF4-FFF2-40B4-BE49-F238E27FC236}">
                <a16:creationId xmlns:a16="http://schemas.microsoft.com/office/drawing/2014/main" id="{BABE86FA-8DE3-A465-D233-AE0D8631CC71}"/>
              </a:ext>
            </a:extLst>
          </p:cNvPr>
          <p:cNvSpPr>
            <a:spLocks noGrp="1"/>
          </p:cNvSpPr>
          <p:nvPr>
            <p:ph sz="half" idx="1"/>
          </p:nvPr>
        </p:nvSpPr>
        <p:spPr>
          <a:xfrm>
            <a:off x="1154954" y="2603500"/>
            <a:ext cx="10736896" cy="3797300"/>
          </a:xfrm>
        </p:spPr>
        <p:txBody>
          <a:bodyPr>
            <a:normAutofit fontScale="85000" lnSpcReduction="10000"/>
          </a:bodyPr>
          <a:lstStyle/>
          <a:p>
            <a:pPr indent="0" algn="just">
              <a:lnSpc>
                <a:spcPct val="107000"/>
              </a:lnSpc>
              <a:spcAft>
                <a:spcPts val="800"/>
              </a:spcAft>
              <a:buNone/>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W mojej pamięci maluje się obraz wspomnieniami Babci Heleny (żony dziadka Franka)- widzę ludzi wbitych do siatki płotu Rafinerii pod wpływem siły wybuchu. Ci, którym zabrakło siły, by go pokonać, palili się, na wielu innych paliły się ubrania jak pochodnie. Wokół  paliły się też samochody. Było gorąco, pojawił się dym, nie było czym oddychać. Jakby świat stanął w płomieniach. Pojawiła się dezorientacja, strach i popłoch.  Słychać było wycie syren. Ten dźwięk paraliżował mieszkańców Czechowic jeszcze przez wiele lat.  Ludzie z pobliskich domów w pospiechu  pakowali swój dobytek w prześcieradła, nikt nie wiedział, czy będą mieli do czego wracać. Łunę płonącej Rafinerii widać było w promieniu kilkunastu kilometrów.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29 czerwca 1971 około 17.00 ugaszono pożar- 70 godzin ciężkiej walki z żywiołem. Okazało się, że najlepszym sposobem walki z ogniem była lekka piana. Rodziny z nadzieją czekały na tych, którzy nie wrócili, a których ciał nie znaleziono. Moja babcia, jej trzej synowie z rodzinami też czekali. W moich pamiątkach  rodzinnych jest wiele zdjęć z pogrzebu, na których widać ogromne rzesze ludzi w kondukcie żałobnym i stojących ludzi na ulicach miasta. Za jednym z wozów idzie mój tato trzymając na rękach moją starszą  siostrę. Jako dziewczynka zazdrościłam jej, że znała dziadka, że przynosił jej pomarańcze….Dziadek Franek został pochowany we wspólnej mogile na cmentarzu Wspomożenia Wiernych. Słów: „Tym którzy odeszli abyśmy mogli żyć” nie sposób zapomnieć. Mój Tato też chciał jechać do pożaru, tam gdzie brat, gdzie ojciec. Gdyby nie fakt, że mama trzymała mnie- noworodka na rękach, ja i moja siostra mogłyśmy nie mieć już ojca. Ból po stracie męża, ojca i dziadka został z nami na zawsze, a historia pożaru jest cząstką bolesnej historii mojej rodziny.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3298860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57594-EF30-C6D4-212E-48226DF7D90A}"/>
              </a:ext>
            </a:extLst>
          </p:cNvPr>
          <p:cNvSpPr>
            <a:spLocks noGrp="1"/>
          </p:cNvSpPr>
          <p:nvPr>
            <p:ph type="title"/>
          </p:nvPr>
        </p:nvSpPr>
        <p:spPr/>
        <p:txBody>
          <a:bodyPr/>
          <a:lstStyle/>
          <a:p>
            <a:r>
              <a:rPr lang="pl-PL" sz="2400" dirty="0"/>
              <a:t>Wywiad z Panem Janem Ścigą – byłym pracownikiem </a:t>
            </a:r>
            <a:br>
              <a:rPr lang="pl-PL" sz="2400" dirty="0"/>
            </a:br>
            <a:r>
              <a:rPr lang="pl-PL" sz="2400" dirty="0"/>
              <a:t>i uczestnikiem wydarzeń pożaru w rafinerii</a:t>
            </a:r>
          </a:p>
        </p:txBody>
      </p:sp>
      <p:sp>
        <p:nvSpPr>
          <p:cNvPr id="3" name="Symbol zastępczy zawartości 2">
            <a:extLst>
              <a:ext uri="{FF2B5EF4-FFF2-40B4-BE49-F238E27FC236}">
                <a16:creationId xmlns:a16="http://schemas.microsoft.com/office/drawing/2014/main" id="{D4CC16EB-20A9-44C6-3273-33948CECB587}"/>
              </a:ext>
            </a:extLst>
          </p:cNvPr>
          <p:cNvSpPr>
            <a:spLocks noGrp="1"/>
          </p:cNvSpPr>
          <p:nvPr>
            <p:ph sz="half" idx="1"/>
          </p:nvPr>
        </p:nvSpPr>
        <p:spPr>
          <a:xfrm>
            <a:off x="1154953" y="2603500"/>
            <a:ext cx="9878917" cy="3416301"/>
          </a:xfrm>
        </p:spPr>
        <p:txBody>
          <a:bodyPr vert="horz" lIns="91440" tIns="45720" rIns="91440" bIns="45720" rtlCol="0" anchor="t">
            <a:noAutofit/>
          </a:bodyPr>
          <a:lstStyle/>
          <a:p>
            <a:pPr algn="just"/>
            <a:r>
              <a:rPr lang="pl-PL" sz="1600" b="0" i="0" dirty="0">
                <a:solidFill>
                  <a:srgbClr val="000000"/>
                </a:solidFill>
                <a:effectLst/>
                <a:latin typeface="Arial" panose="020B0604020202020204" pitchFamily="34" charset="0"/>
              </a:rPr>
              <a:t>W rafinerii przepracowałem 41 lat. 26 czerwca 1971 roku, sobota, piękna dzień, ciepło, poszedłem do pracy na popołudniową zmianę. W obrębie stacji przyjmowania ropy stały cztery zbiorniki (zbiornik 251, 252, 253 i 254), każdy miał pojemność 12,5 miliona litrów. W zbiorniku 251 było wtedy około 8 tysięcy ton ropy, zbiorniki 252 i 253 były pełne, a w 254 było około 3 tysięcy ton ropy. Około 19:30 nad górami widać było błyskawice i grzmoty, wszystkie te chmury zbliżały się w naszą stronę, nagle usłyszałem huk, uderzył piorun i zobaczyłem dym. Na straż już nie trzeba było dzwonić, więc pobiegłem tak, jak byłem ubrany i zobaczyłem, że faktycznie zbiornik 251 pali się. Dach zbiornika zapadł się, rozerwane były jego blachy, wylewała się i paliła ropa. Zadzwoniłem do mistrza i powiedziałem, żeby wyłączył awaryjnie destylację, bo nie damy rady pracować przez pożar. Pobiegłem wyłączyć pompy i zacząłem odkręcać węże, zlało mnie ropą. Straż zaczęła się zjeżdżać ze wszystkich rejonów Polski, przyjechała również Bielska jednostka wojskowa. Trwało to mniej więcej do godziny 1:30, jak temperatura doszła dna do 100 stopni, to wszystko się zagotowało i stworzyła się piana. Piana wyskoczyła tak na 150 metrów wysokości, zbiornik rozerwało i to narobiło dużo biedy, ale to jeszcze nie była największa bieda, która nam się przytrafiła. </a:t>
            </a:r>
            <a:endParaRPr lang="pl-PL" sz="1600" dirty="0"/>
          </a:p>
        </p:txBody>
      </p:sp>
    </p:spTree>
    <p:extLst>
      <p:ext uri="{BB962C8B-B14F-4D97-AF65-F5344CB8AC3E}">
        <p14:creationId xmlns:p14="http://schemas.microsoft.com/office/powerpoint/2010/main" val="79776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827E8A-F6E5-4695-1853-5843EB88ED02}"/>
              </a:ext>
            </a:extLst>
          </p:cNvPr>
          <p:cNvSpPr>
            <a:spLocks noGrp="1"/>
          </p:cNvSpPr>
          <p:nvPr>
            <p:ph type="title"/>
          </p:nvPr>
        </p:nvSpPr>
        <p:spPr/>
        <p:txBody>
          <a:bodyPr/>
          <a:lstStyle/>
          <a:p>
            <a:r>
              <a:rPr lang="pl-PL" sz="2400" dirty="0"/>
              <a:t>Wywiad z Panem Janem Ścigą – byłym pracownikiem</a:t>
            </a:r>
            <a:br>
              <a:rPr lang="pl-PL" sz="2400" dirty="0"/>
            </a:br>
            <a:r>
              <a:rPr lang="pl-PL" sz="2400" dirty="0"/>
              <a:t> i uczestnikiem wydarzeń pożaru w rafinerii</a:t>
            </a:r>
          </a:p>
        </p:txBody>
      </p:sp>
      <p:sp>
        <p:nvSpPr>
          <p:cNvPr id="3" name="Symbol zastępczy zawartości 2">
            <a:extLst>
              <a:ext uri="{FF2B5EF4-FFF2-40B4-BE49-F238E27FC236}">
                <a16:creationId xmlns:a16="http://schemas.microsoft.com/office/drawing/2014/main" id="{0BD1EB9E-E649-36F4-5EB4-23568EA80083}"/>
              </a:ext>
            </a:extLst>
          </p:cNvPr>
          <p:cNvSpPr>
            <a:spLocks noGrp="1"/>
          </p:cNvSpPr>
          <p:nvPr>
            <p:ph sz="half" idx="1"/>
          </p:nvPr>
        </p:nvSpPr>
        <p:spPr>
          <a:xfrm>
            <a:off x="1154953" y="2603500"/>
            <a:ext cx="10368774" cy="3416301"/>
          </a:xfrm>
        </p:spPr>
        <p:txBody>
          <a:bodyPr vert="horz" lIns="91440" tIns="45720" rIns="91440" bIns="45720" rtlCol="0" anchor="t">
            <a:normAutofit fontScale="92500" lnSpcReduction="10000"/>
          </a:bodyPr>
          <a:lstStyle/>
          <a:p>
            <a:pPr algn="just"/>
            <a:r>
              <a:rPr lang="pl-PL" sz="1800" b="0" i="0" dirty="0">
                <a:solidFill>
                  <a:srgbClr val="000000"/>
                </a:solidFill>
                <a:effectLst/>
                <a:latin typeface="Arial" panose="020B0604020202020204" pitchFamily="34" charset="0"/>
              </a:rPr>
              <a:t>Zbiornik z dużą ilością gazu eksplodował, zginęło wtedy bardzo dużo ludzi, a samochodów strażackich spaliło się około 20. To był straszny widok, do którego ciężko się wraca. Ludzie zaczęli uciekać, mój znajomy, starszy człowiek z tego szoku wsiadł w pierwszy lepszy pociąg i pojechał do Wrocławia. Uciekałem z takim Panem </a:t>
            </a:r>
            <a:r>
              <a:rPr lang="pl-PL" sz="1800" b="0" i="0" dirty="0" err="1">
                <a:solidFill>
                  <a:srgbClr val="000000"/>
                </a:solidFill>
                <a:effectLst/>
                <a:latin typeface="Arial" panose="020B0604020202020204" pitchFamily="34" charset="0"/>
              </a:rPr>
              <a:t>Rudkiem</a:t>
            </a:r>
            <a:r>
              <a:rPr lang="pl-PL" sz="1800" b="0" i="0" dirty="0">
                <a:solidFill>
                  <a:srgbClr val="000000"/>
                </a:solidFill>
                <a:effectLst/>
                <a:latin typeface="Arial" panose="020B0604020202020204" pitchFamily="34" charset="0"/>
              </a:rPr>
              <a:t>, ale niestety nie udało mu się uciec, ja zdążyłem i poparzone miałem tylko uszy. Widziałem żołnierza, który uciekał, był bez spodni, miał tylko jakieś skrawki materiału na miejscach intymnych, a plecy i nogi miał całe czarne, takich widoków było naprawdę dużo. Później kiedy ogień trochę przygasł, strażacy wrócili i kontynuowali ugaszanie. W niedzielę po południu zbiornik 252 pękł, ale na szczęście nic się wielkiego nie stało. I tak ten pożar trwał z 4 dni. Kiedy to ugasili, trzeba było wszystko odnowić. Tory były tak powykręcane, jakby to zrobiła jakaś ręka wielkoluda, poprzewracane rurociągi itd. ogólnie naprawdę dużo pracy plus cały czas było ryzyko, że zbiorniki znowu wybuchną. Zdarzały się sytuacje, że podczas kiedy ludzie uciekali, kradziono im np. telewizory, więc na każdej klatce schodowej stał żołnierz czy milicjant i pilnował, kto wchodził. Nie wiele z ówczesnych pracowników jeszcze żyje. Aktualnie rafineria tak już nie bardzo istnieje, ale podsumowując, była to wielka tragedia.</a:t>
            </a:r>
            <a:endParaRPr lang="pl-PL" dirty="0"/>
          </a:p>
        </p:txBody>
      </p:sp>
    </p:spTree>
    <p:extLst>
      <p:ext uri="{BB962C8B-B14F-4D97-AF65-F5344CB8AC3E}">
        <p14:creationId xmlns:p14="http://schemas.microsoft.com/office/powerpoint/2010/main" val="235665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54954" y="1136468"/>
            <a:ext cx="9700279" cy="2730137"/>
          </a:xfrm>
        </p:spPr>
        <p:txBody>
          <a:bodyPr/>
          <a:lstStyle/>
          <a:p>
            <a:pPr algn="just"/>
            <a:r>
              <a:rPr lang="pl-PL" sz="2400" dirty="0"/>
              <a:t>Spotkania z mieszkańcami, przeprowadzone śledztwo dziennikarskie oraz zgromadzone materiały pozwoliły nam poznać ogrom tego wydarzenia. Do tej pory nie zdawaliśmy sobie sprawy, jak wielka była to tragedia. Mamy ogromny szacunek i podziw dla wszystkich ludzi, którzy byli zaangażowani w ratowanie naszego miasta i uchronienie go od katastrofy. Dzięki naszemu projektowi pamięć o tamtych dniach i ludziach pozostanie na zawsze w naszej pamięci.</a:t>
            </a:r>
          </a:p>
        </p:txBody>
      </p:sp>
      <p:sp>
        <p:nvSpPr>
          <p:cNvPr id="3" name="Podtytuł 2"/>
          <p:cNvSpPr>
            <a:spLocks noGrp="1"/>
          </p:cNvSpPr>
          <p:nvPr>
            <p:ph type="subTitle" idx="1"/>
          </p:nvPr>
        </p:nvSpPr>
        <p:spPr>
          <a:xfrm>
            <a:off x="1154955" y="4180114"/>
            <a:ext cx="9700278" cy="1458686"/>
          </a:xfrm>
        </p:spPr>
        <p:txBody>
          <a:bodyPr>
            <a:normAutofit/>
          </a:bodyPr>
          <a:lstStyle/>
          <a:p>
            <a:pPr algn="ctr"/>
            <a:r>
              <a:rPr lang="pl-PL" sz="2400" dirty="0"/>
              <a:t>Serdecznie dziękujemy wszystkim osobom, które udzieliły nam wywiadów i przyczyniły się do realizacji naszego projektu badawczego.</a:t>
            </a:r>
          </a:p>
        </p:txBody>
      </p:sp>
    </p:spTree>
    <p:extLst>
      <p:ext uri="{BB962C8B-B14F-4D97-AF65-F5344CB8AC3E}">
        <p14:creationId xmlns:p14="http://schemas.microsoft.com/office/powerpoint/2010/main" val="3584185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15563" y="1082302"/>
            <a:ext cx="8825658" cy="2677648"/>
          </a:xfrm>
        </p:spPr>
        <p:txBody>
          <a:bodyPr/>
          <a:lstStyle/>
          <a:p>
            <a:pPr algn="just"/>
            <a:r>
              <a:rPr lang="pl-PL" sz="3400" dirty="0"/>
              <a:t>Całość wywiadów w postaci broszury elektronicznej zostanie zamieszczona </a:t>
            </a:r>
            <a:br>
              <a:rPr lang="pl-PL" sz="3400" dirty="0"/>
            </a:br>
            <a:r>
              <a:rPr lang="pl-PL" sz="3400" dirty="0"/>
              <a:t>w serwisie YouTube. Link do broszury będzie na stronie szkoły</a:t>
            </a:r>
          </a:p>
        </p:txBody>
      </p:sp>
    </p:spTree>
    <p:extLst>
      <p:ext uri="{BB962C8B-B14F-4D97-AF65-F5344CB8AC3E}">
        <p14:creationId xmlns:p14="http://schemas.microsoft.com/office/powerpoint/2010/main" val="329843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1FF2C6-E5CA-4E9D-49EE-9898276BBB56}"/>
              </a:ext>
            </a:extLst>
          </p:cNvPr>
          <p:cNvSpPr>
            <a:spLocks noGrp="1"/>
          </p:cNvSpPr>
          <p:nvPr>
            <p:ph type="ctrTitle"/>
          </p:nvPr>
        </p:nvSpPr>
        <p:spPr/>
        <p:txBody>
          <a:bodyPr/>
          <a:lstStyle/>
          <a:p>
            <a:r>
              <a:rPr lang="pl-PL" dirty="0"/>
              <a:t>Dziękujemy za uwagę</a:t>
            </a:r>
          </a:p>
        </p:txBody>
      </p:sp>
      <p:sp>
        <p:nvSpPr>
          <p:cNvPr id="3" name="Podtytuł 2">
            <a:extLst>
              <a:ext uri="{FF2B5EF4-FFF2-40B4-BE49-F238E27FC236}">
                <a16:creationId xmlns:a16="http://schemas.microsoft.com/office/drawing/2014/main" id="{7904AF26-A6B4-3743-811F-70EA3DF5C89E}"/>
              </a:ext>
            </a:extLst>
          </p:cNvPr>
          <p:cNvSpPr>
            <a:spLocks noGrp="1"/>
          </p:cNvSpPr>
          <p:nvPr>
            <p:ph type="subTitle" idx="1"/>
          </p:nvPr>
        </p:nvSpPr>
        <p:spPr/>
        <p:txBody>
          <a:bodyPr/>
          <a:lstStyle/>
          <a:p>
            <a:r>
              <a:rPr lang="pl-PL" dirty="0"/>
              <a:t>Kacper </a:t>
            </a:r>
            <a:r>
              <a:rPr lang="pl-PL" dirty="0" err="1"/>
              <a:t>raś</a:t>
            </a:r>
            <a:r>
              <a:rPr lang="pl-PL" dirty="0"/>
              <a:t>, Mateusz </a:t>
            </a:r>
            <a:r>
              <a:rPr lang="pl-PL" dirty="0" err="1"/>
              <a:t>hulbój</a:t>
            </a:r>
            <a:r>
              <a:rPr lang="pl-PL" dirty="0"/>
              <a:t>, </a:t>
            </a:r>
            <a:r>
              <a:rPr lang="pl-PL" dirty="0" err="1"/>
              <a:t>natalia</a:t>
            </a:r>
            <a:r>
              <a:rPr lang="pl-PL" dirty="0"/>
              <a:t> </a:t>
            </a:r>
            <a:r>
              <a:rPr lang="pl-PL" dirty="0" err="1"/>
              <a:t>kanik</a:t>
            </a:r>
            <a:endParaRPr lang="pl-PL" dirty="0"/>
          </a:p>
          <a:p>
            <a:r>
              <a:rPr lang="pl-PL" dirty="0"/>
              <a:t>Opiekun: </a:t>
            </a:r>
            <a:r>
              <a:rPr lang="pl-PL" dirty="0" err="1"/>
              <a:t>magdalena</a:t>
            </a:r>
            <a:r>
              <a:rPr lang="pl-PL" dirty="0"/>
              <a:t> kubik</a:t>
            </a:r>
          </a:p>
        </p:txBody>
      </p:sp>
      <p:pic>
        <p:nvPicPr>
          <p:cNvPr id="6" name="Obraz 5">
            <a:extLst>
              <a:ext uri="{FF2B5EF4-FFF2-40B4-BE49-F238E27FC236}">
                <a16:creationId xmlns:a16="http://schemas.microsoft.com/office/drawing/2014/main" id="{EEC19788-F07F-2715-939A-20A6B024A3CE}"/>
              </a:ext>
            </a:extLst>
          </p:cNvPr>
          <p:cNvPicPr>
            <a:picLocks noChangeAspect="1"/>
          </p:cNvPicPr>
          <p:nvPr/>
        </p:nvPicPr>
        <p:blipFill>
          <a:blip r:embed="rId2"/>
          <a:stretch>
            <a:fillRect/>
          </a:stretch>
        </p:blipFill>
        <p:spPr>
          <a:xfrm>
            <a:off x="1292394" y="1278079"/>
            <a:ext cx="9250680" cy="1643307"/>
          </a:xfrm>
          <a:prstGeom prst="rect">
            <a:avLst/>
          </a:prstGeom>
        </p:spPr>
      </p:pic>
    </p:spTree>
    <p:extLst>
      <p:ext uri="{BB962C8B-B14F-4D97-AF65-F5344CB8AC3E}">
        <p14:creationId xmlns:p14="http://schemas.microsoft.com/office/powerpoint/2010/main" val="29379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FD0178-D206-1BBB-9FF2-6E3E53CADCD7}"/>
              </a:ext>
            </a:extLst>
          </p:cNvPr>
          <p:cNvSpPr>
            <a:spLocks noGrp="1"/>
          </p:cNvSpPr>
          <p:nvPr>
            <p:ph type="title"/>
          </p:nvPr>
        </p:nvSpPr>
        <p:spPr>
          <a:xfrm>
            <a:off x="1154954" y="973668"/>
            <a:ext cx="8761413" cy="706964"/>
          </a:xfrm>
        </p:spPr>
        <p:txBody>
          <a:bodyPr anchor="ctr">
            <a:normAutofit/>
          </a:bodyPr>
          <a:lstStyle/>
          <a:p>
            <a:r>
              <a:rPr lang="pl-PL" dirty="0"/>
              <a:t>Wizyta w Miejskiej Bibliotece Publicznej</a:t>
            </a:r>
          </a:p>
        </p:txBody>
      </p:sp>
      <p:pic>
        <p:nvPicPr>
          <p:cNvPr id="5" name="Obraz 4">
            <a:extLst>
              <a:ext uri="{FF2B5EF4-FFF2-40B4-BE49-F238E27FC236}">
                <a16:creationId xmlns:a16="http://schemas.microsoft.com/office/drawing/2014/main" id="{98FAE1D6-861A-31C3-8DB9-D9CC42268FD4}"/>
              </a:ext>
            </a:extLst>
          </p:cNvPr>
          <p:cNvPicPr>
            <a:picLocks noChangeAspect="1"/>
          </p:cNvPicPr>
          <p:nvPr/>
        </p:nvPicPr>
        <p:blipFill>
          <a:blip r:embed="rId2"/>
          <a:stretch>
            <a:fillRect/>
          </a:stretch>
        </p:blipFill>
        <p:spPr>
          <a:xfrm>
            <a:off x="2048413" y="2603500"/>
            <a:ext cx="3038239" cy="3416301"/>
          </a:xfrm>
          <a:prstGeom prst="rect">
            <a:avLst/>
          </a:prstGeom>
          <a:noFill/>
        </p:spPr>
      </p:pic>
      <p:sp>
        <p:nvSpPr>
          <p:cNvPr id="3" name="Symbol zastępczy zawartości 2">
            <a:extLst>
              <a:ext uri="{FF2B5EF4-FFF2-40B4-BE49-F238E27FC236}">
                <a16:creationId xmlns:a16="http://schemas.microsoft.com/office/drawing/2014/main" id="{AA126D73-98DE-5F5F-1E19-F5D9BC550C55}"/>
              </a:ext>
            </a:extLst>
          </p:cNvPr>
          <p:cNvSpPr>
            <a:spLocks noGrp="1"/>
          </p:cNvSpPr>
          <p:nvPr>
            <p:ph sz="half" idx="2"/>
          </p:nvPr>
        </p:nvSpPr>
        <p:spPr>
          <a:xfrm>
            <a:off x="6208712" y="2603500"/>
            <a:ext cx="5262372" cy="3416300"/>
          </a:xfrm>
        </p:spPr>
        <p:txBody>
          <a:bodyPr vert="horz" lIns="91440" tIns="45720" rIns="91440" bIns="45720" rtlCol="0" anchor="t">
            <a:normAutofit/>
          </a:bodyPr>
          <a:lstStyle/>
          <a:p>
            <a:pPr algn="just"/>
            <a:r>
              <a:rPr lang="pl-PL" dirty="0"/>
              <a:t>Odwiedziliśmy Miejską Bibliotekę Publiczną, w której znaleźliśmy interesujące informacje na temat pożaru. </a:t>
            </a:r>
          </a:p>
        </p:txBody>
      </p:sp>
    </p:spTree>
    <p:extLst>
      <p:ext uri="{BB962C8B-B14F-4D97-AF65-F5344CB8AC3E}">
        <p14:creationId xmlns:p14="http://schemas.microsoft.com/office/powerpoint/2010/main" val="1604191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0E0676-05CE-32A9-2885-47E1A1F83038}"/>
              </a:ext>
            </a:extLst>
          </p:cNvPr>
          <p:cNvSpPr>
            <a:spLocks noGrp="1"/>
          </p:cNvSpPr>
          <p:nvPr>
            <p:ph type="title"/>
          </p:nvPr>
        </p:nvSpPr>
        <p:spPr/>
        <p:txBody>
          <a:bodyPr/>
          <a:lstStyle/>
          <a:p>
            <a:r>
              <a:rPr lang="pl-PL" dirty="0"/>
              <a:t>Książka</a:t>
            </a:r>
          </a:p>
        </p:txBody>
      </p:sp>
      <p:sp>
        <p:nvSpPr>
          <p:cNvPr id="3" name="Symbol zastępczy zawartości 2">
            <a:extLst>
              <a:ext uri="{FF2B5EF4-FFF2-40B4-BE49-F238E27FC236}">
                <a16:creationId xmlns:a16="http://schemas.microsoft.com/office/drawing/2014/main" id="{29F82FA3-E0BC-FAA9-8318-130D4D0DACD2}"/>
              </a:ext>
            </a:extLst>
          </p:cNvPr>
          <p:cNvSpPr>
            <a:spLocks noGrp="1"/>
          </p:cNvSpPr>
          <p:nvPr>
            <p:ph idx="1"/>
          </p:nvPr>
        </p:nvSpPr>
        <p:spPr/>
        <p:txBody>
          <a:bodyPr/>
          <a:lstStyle/>
          <a:p>
            <a:r>
              <a:rPr lang="pl-PL" dirty="0"/>
              <a:t>Otrzymaliśmy książkę z wywiadami „Wciąż widzą tamten ogień”. </a:t>
            </a:r>
          </a:p>
        </p:txBody>
      </p:sp>
      <p:pic>
        <p:nvPicPr>
          <p:cNvPr id="1026" name="Picture 2" descr="Wciąż widzą tamten ogień” Ryszard Chrapek - w.bibliotece.pl">
            <a:extLst>
              <a:ext uri="{FF2B5EF4-FFF2-40B4-BE49-F238E27FC236}">
                <a16:creationId xmlns:a16="http://schemas.microsoft.com/office/drawing/2014/main" id="{D5BA8545-F196-3A1F-0FB6-0C5A9F827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239558"/>
            <a:ext cx="2743200" cy="3456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479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2FAD9C-30D3-33AC-072A-DCB1673D1073}"/>
              </a:ext>
            </a:extLst>
          </p:cNvPr>
          <p:cNvSpPr>
            <a:spLocks noGrp="1"/>
          </p:cNvSpPr>
          <p:nvPr>
            <p:ph type="title"/>
          </p:nvPr>
        </p:nvSpPr>
        <p:spPr/>
        <p:txBody>
          <a:bodyPr/>
          <a:lstStyle/>
          <a:p>
            <a:r>
              <a:rPr lang="pl-PL" dirty="0"/>
              <a:t>Wywiad z Panem Bolesławem Ćwik</a:t>
            </a:r>
          </a:p>
        </p:txBody>
      </p:sp>
      <p:pic>
        <p:nvPicPr>
          <p:cNvPr id="5" name="Obraz 4">
            <a:extLst>
              <a:ext uri="{FF2B5EF4-FFF2-40B4-BE49-F238E27FC236}">
                <a16:creationId xmlns:a16="http://schemas.microsoft.com/office/drawing/2014/main" id="{7944BDE0-D047-51D5-BE44-22F40C562093}"/>
              </a:ext>
            </a:extLst>
          </p:cNvPr>
          <p:cNvPicPr>
            <a:picLocks noChangeAspect="1"/>
          </p:cNvPicPr>
          <p:nvPr/>
        </p:nvPicPr>
        <p:blipFill>
          <a:blip r:embed="rId2"/>
          <a:stretch>
            <a:fillRect/>
          </a:stretch>
        </p:blipFill>
        <p:spPr>
          <a:xfrm>
            <a:off x="3019424" y="2100970"/>
            <a:ext cx="5572125" cy="4421360"/>
          </a:xfrm>
          <a:prstGeom prst="rect">
            <a:avLst/>
          </a:prstGeom>
        </p:spPr>
      </p:pic>
    </p:spTree>
    <p:extLst>
      <p:ext uri="{BB962C8B-B14F-4D97-AF65-F5344CB8AC3E}">
        <p14:creationId xmlns:p14="http://schemas.microsoft.com/office/powerpoint/2010/main" val="2005569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38FA34-E04C-64CB-8EBC-ED90C6568ECC}"/>
              </a:ext>
            </a:extLst>
          </p:cNvPr>
          <p:cNvSpPr>
            <a:spLocks noGrp="1"/>
          </p:cNvSpPr>
          <p:nvPr>
            <p:ph type="title"/>
          </p:nvPr>
        </p:nvSpPr>
        <p:spPr/>
        <p:txBody>
          <a:bodyPr/>
          <a:lstStyle/>
          <a:p>
            <a:r>
              <a:rPr lang="pl-PL"/>
              <a:t>Sytuacja pożarowa</a:t>
            </a:r>
            <a:endParaRPr lang="pl-PL" dirty="0"/>
          </a:p>
        </p:txBody>
      </p:sp>
      <p:pic>
        <p:nvPicPr>
          <p:cNvPr id="5" name="Symbol zastępczy zawartości 4">
            <a:extLst>
              <a:ext uri="{FF2B5EF4-FFF2-40B4-BE49-F238E27FC236}">
                <a16:creationId xmlns:a16="http://schemas.microsoft.com/office/drawing/2014/main" id="{60C80365-3D00-8142-B9B0-B5EBC6A6A2DB}"/>
              </a:ext>
            </a:extLst>
          </p:cNvPr>
          <p:cNvPicPr>
            <a:picLocks noGrp="1" noChangeAspect="1"/>
          </p:cNvPicPr>
          <p:nvPr>
            <p:ph idx="1"/>
          </p:nvPr>
        </p:nvPicPr>
        <p:blipFill>
          <a:blip r:embed="rId2"/>
          <a:stretch>
            <a:fillRect/>
          </a:stretch>
        </p:blipFill>
        <p:spPr>
          <a:xfrm>
            <a:off x="3916076" y="2032000"/>
            <a:ext cx="3627724" cy="4733264"/>
          </a:xfrm>
        </p:spPr>
      </p:pic>
    </p:spTree>
    <p:extLst>
      <p:ext uri="{BB962C8B-B14F-4D97-AF65-F5344CB8AC3E}">
        <p14:creationId xmlns:p14="http://schemas.microsoft.com/office/powerpoint/2010/main" val="2055067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29A7A7-2E80-A353-B2CF-0E7F881962AB}"/>
              </a:ext>
            </a:extLst>
          </p:cNvPr>
          <p:cNvSpPr>
            <a:spLocks noGrp="1"/>
          </p:cNvSpPr>
          <p:nvPr>
            <p:ph type="title"/>
          </p:nvPr>
        </p:nvSpPr>
        <p:spPr>
          <a:xfrm>
            <a:off x="1154954" y="973668"/>
            <a:ext cx="8761413" cy="706964"/>
          </a:xfrm>
        </p:spPr>
        <p:txBody>
          <a:bodyPr anchor="ctr">
            <a:normAutofit/>
          </a:bodyPr>
          <a:lstStyle/>
          <a:p>
            <a:r>
              <a:rPr lang="pl-PL" dirty="0"/>
              <a:t>Wywiady</a:t>
            </a:r>
          </a:p>
        </p:txBody>
      </p:sp>
      <p:pic>
        <p:nvPicPr>
          <p:cNvPr id="5" name="Obraz 4" descr="Obraz zawierający osoba, zewnętrzne, podłoże, stojące&#10;&#10;Opis wygenerowany automatycznie">
            <a:extLst>
              <a:ext uri="{FF2B5EF4-FFF2-40B4-BE49-F238E27FC236}">
                <a16:creationId xmlns:a16="http://schemas.microsoft.com/office/drawing/2014/main" id="{299DBD12-01FA-94E2-4BFC-9B4C867CD20F}"/>
              </a:ext>
            </a:extLst>
          </p:cNvPr>
          <p:cNvPicPr>
            <a:picLocks noChangeAspect="1"/>
          </p:cNvPicPr>
          <p:nvPr/>
        </p:nvPicPr>
        <p:blipFill rotWithShape="1">
          <a:blip r:embed="rId2"/>
          <a:srcRect t="11586" b="40445"/>
          <a:stretch/>
        </p:blipFill>
        <p:spPr>
          <a:xfrm>
            <a:off x="1154954" y="2603500"/>
            <a:ext cx="4825158" cy="3416301"/>
          </a:xfrm>
          <a:prstGeom prst="rect">
            <a:avLst/>
          </a:prstGeom>
          <a:noFill/>
        </p:spPr>
      </p:pic>
      <p:sp>
        <p:nvSpPr>
          <p:cNvPr id="3" name="Symbol zastępczy zawartości 2">
            <a:extLst>
              <a:ext uri="{FF2B5EF4-FFF2-40B4-BE49-F238E27FC236}">
                <a16:creationId xmlns:a16="http://schemas.microsoft.com/office/drawing/2014/main" id="{A61F629B-02E0-B8F1-D398-BD3E83A90602}"/>
              </a:ext>
            </a:extLst>
          </p:cNvPr>
          <p:cNvSpPr>
            <a:spLocks noGrp="1"/>
          </p:cNvSpPr>
          <p:nvPr>
            <p:ph sz="half" idx="2"/>
          </p:nvPr>
        </p:nvSpPr>
        <p:spPr>
          <a:xfrm>
            <a:off x="6208712" y="2603500"/>
            <a:ext cx="4825159" cy="3416300"/>
          </a:xfrm>
        </p:spPr>
        <p:txBody>
          <a:bodyPr vert="horz" lIns="91440" tIns="45720" rIns="91440" bIns="45720" rtlCol="0" anchor="t">
            <a:normAutofit/>
          </a:bodyPr>
          <a:lstStyle/>
          <a:p>
            <a:pPr algn="just"/>
            <a:r>
              <a:rPr lang="pl-PL" dirty="0"/>
              <a:t>Następnym punktem w naszym projekcie było udanie się na czechowickie ulice w celu pozyskania, jak największej ilości informacji od mieszkańców. </a:t>
            </a:r>
          </a:p>
        </p:txBody>
      </p:sp>
    </p:spTree>
    <p:extLst>
      <p:ext uri="{BB962C8B-B14F-4D97-AF65-F5344CB8AC3E}">
        <p14:creationId xmlns:p14="http://schemas.microsoft.com/office/powerpoint/2010/main" val="1644771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47C4D6-3800-2563-3667-92F96A43E522}"/>
              </a:ext>
            </a:extLst>
          </p:cNvPr>
          <p:cNvSpPr>
            <a:spLocks noGrp="1"/>
          </p:cNvSpPr>
          <p:nvPr>
            <p:ph type="title"/>
          </p:nvPr>
        </p:nvSpPr>
        <p:spPr/>
        <p:txBody>
          <a:bodyPr/>
          <a:lstStyle/>
          <a:p>
            <a:r>
              <a:rPr lang="pl-PL" sz="3000" dirty="0"/>
              <a:t>Wywiad z Panią, która mieszkała blisko rafinerii</a:t>
            </a:r>
          </a:p>
        </p:txBody>
      </p:sp>
      <p:sp>
        <p:nvSpPr>
          <p:cNvPr id="3" name="Symbol zastępczy zawartości 2">
            <a:extLst>
              <a:ext uri="{FF2B5EF4-FFF2-40B4-BE49-F238E27FC236}">
                <a16:creationId xmlns:a16="http://schemas.microsoft.com/office/drawing/2014/main" id="{2E2134B4-0B7B-0640-E4B4-6DAE1803913F}"/>
              </a:ext>
            </a:extLst>
          </p:cNvPr>
          <p:cNvSpPr>
            <a:spLocks noGrp="1"/>
          </p:cNvSpPr>
          <p:nvPr>
            <p:ph sz="half" idx="1"/>
          </p:nvPr>
        </p:nvSpPr>
        <p:spPr>
          <a:xfrm>
            <a:off x="1154953" y="2281562"/>
            <a:ext cx="9640293" cy="4074850"/>
          </a:xfrm>
        </p:spPr>
        <p:txBody>
          <a:bodyPr>
            <a:normAutofit/>
          </a:bodyPr>
          <a:lstStyle/>
          <a:p>
            <a:pPr algn="just"/>
            <a:r>
              <a:rPr lang="pl-PL" sz="1800" b="0" i="0" dirty="0">
                <a:solidFill>
                  <a:srgbClr val="000000"/>
                </a:solidFill>
                <a:effectLst/>
                <a:latin typeface="Arial" panose="020B0604020202020204" pitchFamily="34" charset="0"/>
              </a:rPr>
              <a:t>To był dzień mojego ślubu, stało się to wieczorem. Siedzieliśmy z gośćmi i do dzisiaj pamiętam, jak śmiali się i mówili „a to taki ogień jak harcerski”. Wszystko zaczęło się rozprzestrzeniać. Kiedy wracaliśmy do domu, to na ulicy płynęła taka łuna, wyglądała jak ogień. Mój mąż tam pobiegł, ale służby nie wpuszczały na ten teren. Widziałam, jak młodzi chłopcy z ochotniczej straży pożarnej wisieli na płotach cali poparzeni. Miałam szyby tak strasznie nagrzane, a liście orzechu za moim blokiem były całe spalone. Na drugi dzień rano przyjechało wojsko i straż chodziła, ogłaszając ewakuację, bo chcieli wysadzić ten teren w obawie przed wybuchem wieży ciśnień. Jednak później dogadali się z Czechami i oni to zagasili, jak dobrze pamiętam pianą z piaskiem. Na drugi dzień znowu był wybuch i ludzie zaczęli uciekać na własną rękę, my uciekaliśmy do rodziny w Chybiu. Strasznie dużo ludzi było chorych później. Najbardziej mi szkoda było tych młodych harcerzy, którzy walczyli z ogniem bez szans.</a:t>
            </a:r>
            <a:r>
              <a:rPr lang="pl-PL" sz="1800" b="0" i="0" dirty="0">
                <a:solidFill>
                  <a:srgbClr val="000000"/>
                </a:solidFill>
                <a:effectLst/>
                <a:latin typeface="WordVisiCarriageReturn_MSFontService"/>
              </a:rPr>
              <a:t> </a:t>
            </a:r>
            <a:br>
              <a:rPr lang="pl-PL" sz="1800" b="0" i="0" dirty="0">
                <a:solidFill>
                  <a:srgbClr val="000000"/>
                </a:solidFill>
                <a:effectLst/>
                <a:latin typeface="WordVisiCarriageReturn_MSFontService"/>
              </a:rPr>
            </a:br>
            <a:endParaRPr lang="pl-PL" dirty="0"/>
          </a:p>
        </p:txBody>
      </p:sp>
    </p:spTree>
    <p:extLst>
      <p:ext uri="{BB962C8B-B14F-4D97-AF65-F5344CB8AC3E}">
        <p14:creationId xmlns:p14="http://schemas.microsoft.com/office/powerpoint/2010/main" val="2539015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1481AF-58C8-F702-8FF3-338E1C995228}"/>
              </a:ext>
            </a:extLst>
          </p:cNvPr>
          <p:cNvSpPr>
            <a:spLocks noGrp="1"/>
          </p:cNvSpPr>
          <p:nvPr>
            <p:ph type="title"/>
          </p:nvPr>
        </p:nvSpPr>
        <p:spPr/>
        <p:txBody>
          <a:bodyPr/>
          <a:lstStyle/>
          <a:p>
            <a:r>
              <a:rPr lang="pl-PL" sz="2500" dirty="0"/>
              <a:t>Wywiad z Panią, która mieszkała naprzeciwko rafinerii</a:t>
            </a:r>
          </a:p>
        </p:txBody>
      </p:sp>
      <p:sp>
        <p:nvSpPr>
          <p:cNvPr id="3" name="Symbol zastępczy zawartości 2">
            <a:extLst>
              <a:ext uri="{FF2B5EF4-FFF2-40B4-BE49-F238E27FC236}">
                <a16:creationId xmlns:a16="http://schemas.microsoft.com/office/drawing/2014/main" id="{98E9EB0C-41BD-5973-D2EA-ADF00B092DC4}"/>
              </a:ext>
            </a:extLst>
          </p:cNvPr>
          <p:cNvSpPr>
            <a:spLocks noGrp="1"/>
          </p:cNvSpPr>
          <p:nvPr>
            <p:ph sz="half" idx="1"/>
          </p:nvPr>
        </p:nvSpPr>
        <p:spPr>
          <a:xfrm>
            <a:off x="1154953" y="2603500"/>
            <a:ext cx="10151059" cy="3416301"/>
          </a:xfrm>
        </p:spPr>
        <p:txBody>
          <a:bodyPr vert="horz" lIns="91440" tIns="45720" rIns="91440" bIns="45720" rtlCol="0" anchor="t">
            <a:normAutofit/>
          </a:bodyPr>
          <a:lstStyle/>
          <a:p>
            <a:pPr algn="just"/>
            <a:r>
              <a:rPr lang="pl-PL" sz="1800" b="0" i="0" dirty="0">
                <a:solidFill>
                  <a:srgbClr val="000000"/>
                </a:solidFill>
                <a:effectLst/>
                <a:latin typeface="Arial"/>
                <a:cs typeface="Arial"/>
              </a:rPr>
              <a:t>Jak był pierwszy wybuch, to jeszcze nie było tak źle, ale jak drugi zbiornik eksplodował, to wszyscy od razu uciekaliśmy. Przyjęli nas ludzie, których za bardzo nie znałam. Nie mogliśmy wrócić do własnego domu przez dwa tygodnie. Jak wieszałam później firanki, to całe się stopiły. Moja bliska znajoma zemdlała z tego stresu i szoku. Moja córka była</a:t>
            </a:r>
            <a:r>
              <a:rPr lang="pl-PL" dirty="0">
                <a:solidFill>
                  <a:srgbClr val="000000"/>
                </a:solidFill>
                <a:latin typeface="Arial"/>
                <a:cs typeface="Arial"/>
              </a:rPr>
              <a:t> </a:t>
            </a:r>
            <a:r>
              <a:rPr lang="pl-PL" sz="1800" b="0" i="0" dirty="0">
                <a:solidFill>
                  <a:srgbClr val="000000"/>
                </a:solidFill>
                <a:effectLst/>
                <a:latin typeface="Arial"/>
                <a:cs typeface="Arial"/>
              </a:rPr>
              <a:t>w szpitalu i cały czas powtarzała „a tatusia tu nie ma, tatusia tu nie ma”. Później rodzina wzięła nasze dzieci do Krakowa, aby nie widziały tego wszystkiego. Nie wszystko pamiętam, ale było to okropne zdarzenie. Czechowice wyglądały jak po II </a:t>
            </a:r>
            <a:r>
              <a:rPr lang="pl-PL" dirty="0">
                <a:solidFill>
                  <a:srgbClr val="000000"/>
                </a:solidFill>
                <a:latin typeface="Arial"/>
                <a:cs typeface="Arial"/>
              </a:rPr>
              <a:t>wojnie</a:t>
            </a:r>
            <a:r>
              <a:rPr lang="pl-PL" sz="1800" b="0" i="0" dirty="0">
                <a:solidFill>
                  <a:srgbClr val="000000"/>
                </a:solidFill>
                <a:effectLst/>
                <a:latin typeface="Arial"/>
                <a:cs typeface="Arial"/>
              </a:rPr>
              <a:t> </a:t>
            </a:r>
            <a:r>
              <a:rPr lang="pl-PL" dirty="0">
                <a:solidFill>
                  <a:srgbClr val="000000"/>
                </a:solidFill>
                <a:latin typeface="Arial"/>
                <a:cs typeface="Arial"/>
              </a:rPr>
              <a:t>światowej</a:t>
            </a:r>
            <a:r>
              <a:rPr lang="pl-PL" sz="1800" b="0" i="0" dirty="0">
                <a:solidFill>
                  <a:srgbClr val="000000"/>
                </a:solidFill>
                <a:effectLst/>
                <a:latin typeface="Arial"/>
                <a:cs typeface="Arial"/>
              </a:rPr>
              <a:t>.</a:t>
            </a:r>
            <a:r>
              <a:rPr lang="pl-PL" sz="1800" b="0" i="0" dirty="0">
                <a:solidFill>
                  <a:srgbClr val="000000"/>
                </a:solidFill>
                <a:effectLst/>
                <a:latin typeface="WordVisiCarriageReturn_MSFontService"/>
              </a:rPr>
              <a:t> </a:t>
            </a:r>
            <a:br>
              <a:rPr lang="pl-PL" sz="1800" b="0" i="0" dirty="0">
                <a:solidFill>
                  <a:srgbClr val="000000"/>
                </a:solidFill>
                <a:effectLst/>
                <a:latin typeface="WordVisiCarriageReturn_MSFontService"/>
              </a:rPr>
            </a:br>
            <a:endParaRPr lang="pl-PL" dirty="0"/>
          </a:p>
        </p:txBody>
      </p:sp>
    </p:spTree>
    <p:extLst>
      <p:ext uri="{BB962C8B-B14F-4D97-AF65-F5344CB8AC3E}">
        <p14:creationId xmlns:p14="http://schemas.microsoft.com/office/powerpoint/2010/main" val="1511769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298620-3468-2791-2F7C-95D376E869C0}"/>
              </a:ext>
            </a:extLst>
          </p:cNvPr>
          <p:cNvSpPr>
            <a:spLocks noGrp="1"/>
          </p:cNvSpPr>
          <p:nvPr>
            <p:ph type="title"/>
          </p:nvPr>
        </p:nvSpPr>
        <p:spPr/>
        <p:txBody>
          <a:bodyPr/>
          <a:lstStyle/>
          <a:p>
            <a:r>
              <a:rPr lang="pl-PL" sz="3000" dirty="0"/>
              <a:t>Wywiad z Panem, który mieszkał obok rafinerii</a:t>
            </a:r>
          </a:p>
        </p:txBody>
      </p:sp>
      <p:sp>
        <p:nvSpPr>
          <p:cNvPr id="3" name="Symbol zastępczy zawartości 2">
            <a:extLst>
              <a:ext uri="{FF2B5EF4-FFF2-40B4-BE49-F238E27FC236}">
                <a16:creationId xmlns:a16="http://schemas.microsoft.com/office/drawing/2014/main" id="{B292D687-194B-ABD8-9847-ABB2BB832498}"/>
              </a:ext>
            </a:extLst>
          </p:cNvPr>
          <p:cNvSpPr>
            <a:spLocks noGrp="1"/>
          </p:cNvSpPr>
          <p:nvPr>
            <p:ph sz="half" idx="1"/>
          </p:nvPr>
        </p:nvSpPr>
        <p:spPr>
          <a:xfrm>
            <a:off x="1154954" y="2603500"/>
            <a:ext cx="10350506" cy="3416301"/>
          </a:xfrm>
        </p:spPr>
        <p:txBody>
          <a:bodyPr vert="horz" lIns="91440" tIns="45720" rIns="91440" bIns="45720" rtlCol="0" anchor="t">
            <a:normAutofit/>
          </a:bodyPr>
          <a:lstStyle/>
          <a:p>
            <a:pPr algn="just">
              <a:spcBef>
                <a:spcPts val="0"/>
              </a:spcBef>
            </a:pPr>
            <a:r>
              <a:rPr lang="pl-PL" sz="1800" b="0" i="0" dirty="0">
                <a:solidFill>
                  <a:srgbClr val="000000"/>
                </a:solidFill>
                <a:effectLst/>
                <a:latin typeface="Arial"/>
                <a:cs typeface="Arial"/>
              </a:rPr>
              <a:t>Mieszkaliśmy koło samej rafinerii, to była sobota i straszliwa burza. Brat mojej żony pomógł nam wziąć rzeczy z domu i przez te cztery dni byliśmy u nich. Nam nic się nie stało, ale niektórzy moi znajomi zmarli od poparzeń. Strażacy byli bardzo skromnie ubrani bez odpowiedniego wyposażenia i wyszkolenia. Na placu 1 Maja zgromadziły się dziesiątki wozów bojowych z całej Polski, pamiętam, że był to przerażający widok. Zbiorniki były okopane wałem ziemi dla zabezpieczenia przed wylaniem się ropy, lecz był za niski i paląca ropa wylewała się poza nie</a:t>
            </a:r>
            <a:endParaRPr lang="pl-PL" dirty="0">
              <a:solidFill>
                <a:srgbClr val="404040"/>
              </a:solidFill>
              <a:latin typeface="Arial"/>
              <a:cs typeface="Arial"/>
            </a:endParaRPr>
          </a:p>
          <a:p>
            <a:pPr algn="just">
              <a:spcBef>
                <a:spcPts val="0"/>
              </a:spcBef>
            </a:pPr>
            <a:r>
              <a:rPr lang="pl-PL" dirty="0">
                <a:solidFill>
                  <a:srgbClr val="000000"/>
                </a:solidFill>
                <a:latin typeface="Arial"/>
                <a:cs typeface="Arial"/>
              </a:rPr>
              <a:t> i paliła</a:t>
            </a:r>
            <a:r>
              <a:rPr lang="pl-PL" sz="1800" b="0" i="0" dirty="0">
                <a:solidFill>
                  <a:srgbClr val="000000"/>
                </a:solidFill>
                <a:effectLst/>
                <a:latin typeface="Arial"/>
                <a:cs typeface="Arial"/>
              </a:rPr>
              <a:t> wszystko na swojej drodze. To było okropne, ogromna tragedia. </a:t>
            </a:r>
            <a:endParaRPr lang="pl-PL" dirty="0">
              <a:latin typeface="Arial"/>
              <a:cs typeface="Arial"/>
            </a:endParaRPr>
          </a:p>
        </p:txBody>
      </p:sp>
    </p:spTree>
    <p:extLst>
      <p:ext uri="{BB962C8B-B14F-4D97-AF65-F5344CB8AC3E}">
        <p14:creationId xmlns:p14="http://schemas.microsoft.com/office/powerpoint/2010/main" val="2138478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advTm="20000">
        <p15:prstTrans prst="curtains"/>
      </p:transition>
    </mc:Choice>
    <mc:Fallback xmlns="">
      <p:transition spd="slow" advTm="2000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konferencyjny)">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Office_36806243_TF67288550.potx" id="{73FC4A58-FB2D-4D46-8F96-26EF1AED2290}" vid="{5C90E02E-41B4-4EFE-858B-3075A2FAB461}"/>
    </a:ext>
  </a:extLst>
</a:theme>
</file>

<file path=ppt/theme/theme2.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2F88B4C7A2A764EA6EFEE6FEEAEF3E4" ma:contentTypeVersion="11" ma:contentTypeDescription="Utwórz nowy dokument." ma:contentTypeScope="" ma:versionID="41611e73cae5e81db657a28a773ce493">
  <xsd:schema xmlns:xsd="http://www.w3.org/2001/XMLSchema" xmlns:xs="http://www.w3.org/2001/XMLSchema" xmlns:p="http://schemas.microsoft.com/office/2006/metadata/properties" xmlns:ns3="ea827657-d887-4469-8f00-c22a8f2fe721" xmlns:ns4="c715010b-29de-4229-97ff-d9495d47c6b7" targetNamespace="http://schemas.microsoft.com/office/2006/metadata/properties" ma:root="true" ma:fieldsID="8e68611a01bccdfe036dc44938dcbfdb" ns3:_="" ns4:_="">
    <xsd:import namespace="ea827657-d887-4469-8f00-c22a8f2fe721"/>
    <xsd:import namespace="c715010b-29de-4229-97ff-d9495d47c6b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827657-d887-4469-8f00-c22a8f2fe721" elementFormDefault="qualified">
    <xsd:import namespace="http://schemas.microsoft.com/office/2006/documentManagement/types"/>
    <xsd:import namespace="http://schemas.microsoft.com/office/infopath/2007/PartnerControls"/>
    <xsd:element name="SharedWithUsers" ma:index="8"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Udostępnione dla — szczegóły" ma:internalName="SharedWithDetails" ma:readOnly="true">
      <xsd:simpleType>
        <xsd:restriction base="dms:Note">
          <xsd:maxLength value="255"/>
        </xsd:restriction>
      </xsd:simpleType>
    </xsd:element>
    <xsd:element name="SharingHintHash" ma:index="10" nillable="true" ma:displayName="Skrót wskazówki dotyczącej udostępniania"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15010b-29de-4229-97ff-d9495d47c6b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666C14-7219-46F1-8169-9E45DA110AD7}">
  <ds:schemaRefs>
    <ds:schemaRef ds:uri="http://schemas.microsoft.com/sharepoint/v3/contenttype/forms"/>
  </ds:schemaRefs>
</ds:datastoreItem>
</file>

<file path=customXml/itemProps2.xml><?xml version="1.0" encoding="utf-8"?>
<ds:datastoreItem xmlns:ds="http://schemas.openxmlformats.org/officeDocument/2006/customXml" ds:itemID="{BB89080F-3BDD-48BC-BAA3-05EE0CCCC5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827657-d887-4469-8f00-c22a8f2fe721"/>
    <ds:schemaRef ds:uri="c715010b-29de-4229-97ff-d9495d47c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C0CEB4-BFAC-4014-9B69-2CFFE0B783D9}">
  <ds:schemaRefs>
    <ds:schemaRef ds:uri="http://purl.org/dc/elements/1.1/"/>
    <ds:schemaRef ds:uri="c715010b-29de-4229-97ff-d9495d47c6b7"/>
    <ds:schemaRef ds:uri="http://schemas.microsoft.com/office/2006/documentManagement/types"/>
    <ds:schemaRef ds:uri="http://schemas.microsoft.com/office/infopath/2007/PartnerControls"/>
    <ds:schemaRef ds:uri="http://purl.org/dc/terms/"/>
    <ds:schemaRef ds:uri="http://www.w3.org/XML/1998/namespace"/>
    <ds:schemaRef ds:uri="http://schemas.openxmlformats.org/package/2006/metadata/core-properties"/>
    <ds:schemaRef ds:uri="ea827657-d887-4469-8f00-c22a8f2fe72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Projekt Jon (konferencyjny)</Template>
  <TotalTime>285</TotalTime>
  <Words>1904</Words>
  <Application>Microsoft Office PowerPoint</Application>
  <PresentationFormat>Panoramiczny</PresentationFormat>
  <Paragraphs>35</Paragraphs>
  <Slides>16</Slides>
  <Notes>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16</vt:i4>
      </vt:variant>
    </vt:vector>
  </HeadingPairs>
  <TitlesOfParts>
    <vt:vector size="24" baseType="lpstr">
      <vt:lpstr>Arial</vt:lpstr>
      <vt:lpstr>Bookman Old Style</vt:lpstr>
      <vt:lpstr>Calibri</vt:lpstr>
      <vt:lpstr>Century Gothic</vt:lpstr>
      <vt:lpstr>Times New Roman</vt:lpstr>
      <vt:lpstr>Wingdings 3</vt:lpstr>
      <vt:lpstr>WordVisiCarriageReturn_MSFontService</vt:lpstr>
      <vt:lpstr>Jon (konferencyjny)</vt:lpstr>
      <vt:lpstr>Ocalić od zapomnienia -   jak mieszkańcy naszej gminy zapamiętali pożar rafinerii? </vt:lpstr>
      <vt:lpstr>Wizyta w Miejskiej Bibliotece Publicznej</vt:lpstr>
      <vt:lpstr>Książka</vt:lpstr>
      <vt:lpstr>Wywiad z Panem Bolesławem Ćwik</vt:lpstr>
      <vt:lpstr>Sytuacja pożarowa</vt:lpstr>
      <vt:lpstr>Wywiady</vt:lpstr>
      <vt:lpstr>Wywiad z Panią, która mieszkała blisko rafinerii</vt:lpstr>
      <vt:lpstr>Wywiad z Panią, która mieszkała naprzeciwko rafinerii</vt:lpstr>
      <vt:lpstr>Wywiad z Panem, który mieszkał obok rafinerii</vt:lpstr>
      <vt:lpstr>Wywiad z Panią Danutą Wojnar, wnuczką poległego  w pożarze – Franciszka Foltyna</vt:lpstr>
      <vt:lpstr>Wywiad z Panią Danutą Wojnar, wnuczką poległego  w pożarze – Franciszka Foltyna</vt:lpstr>
      <vt:lpstr>Wywiad z Panem Janem Ścigą – byłym pracownikiem  i uczestnikiem wydarzeń pożaru w rafinerii</vt:lpstr>
      <vt:lpstr>Wywiad z Panem Janem Ścigą – byłym pracownikiem  i uczestnikiem wydarzeń pożaru w rafinerii</vt:lpstr>
      <vt:lpstr>Spotkania z mieszkańcami, przeprowadzone śledztwo dziennikarskie oraz zgromadzone materiały pozwoliły nam poznać ogrom tego wydarzenia. Do tej pory nie zdawaliśmy sobie sprawy, jak wielka była to tragedia. Mamy ogromny szacunek i podziw dla wszystkich ludzi, którzy byli zaangażowani w ratowanie naszego miasta i uchronienie go od katastrofy. Dzięki naszemu projektowi pamięć o tamtych dniach i ludziach pozostanie na zawsze w naszej pamięci.</vt:lpstr>
      <vt:lpstr>Całość wywiadów w postaci broszury elektronicznej zostanie zamieszczona  w serwisie YouTube. Link do broszury będzie na stronie szkoły</vt:lpstr>
      <vt:lpstr>Dziękujemy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Ocalić od zapomnienia -   jak mieszkańcy naszej gminy zapamiętali pożar rafinerii?</dc:title>
  <dc:creator>Kacper Raś</dc:creator>
  <cp:lastModifiedBy>Magdalena Kubik</cp:lastModifiedBy>
  <cp:revision>38</cp:revision>
  <dcterms:created xsi:type="dcterms:W3CDTF">2022-05-11T17:24:30Z</dcterms:created>
  <dcterms:modified xsi:type="dcterms:W3CDTF">2022-05-17T15:44:40Z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0x01010092F88B4C7A2A764EA6EFEE6FEEAEF3E4</vt:lpwstr>
  </property>
</Properties>
</file>