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CA5B-59C1-43FE-9FDD-C161CCEDA951}" type="datetimeFigureOut">
              <a:rPr lang="sk-SK" smtClean="0"/>
              <a:t>2.5.2020</a:t>
            </a:fld>
            <a:endParaRPr lang="sk-SK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BE11-C0C8-411E-A6D6-F7DD64F5FD20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CA5B-59C1-43FE-9FDD-C161CCEDA951}" type="datetimeFigureOut">
              <a:rPr lang="sk-SK" smtClean="0"/>
              <a:t>2.5.2020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BE11-C0C8-411E-A6D6-F7DD64F5FD2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CA5B-59C1-43FE-9FDD-C161CCEDA951}" type="datetimeFigureOut">
              <a:rPr lang="sk-SK" smtClean="0"/>
              <a:t>2.5.2020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BE11-C0C8-411E-A6D6-F7DD64F5FD2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CA5B-59C1-43FE-9FDD-C161CCEDA951}" type="datetimeFigureOut">
              <a:rPr lang="sk-SK" smtClean="0"/>
              <a:t>2.5.2020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BE11-C0C8-411E-A6D6-F7DD64F5FD2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CA5B-59C1-43FE-9FDD-C161CCEDA951}" type="datetimeFigureOut">
              <a:rPr lang="sk-SK" smtClean="0"/>
              <a:t>2.5.2020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BE11-C0C8-411E-A6D6-F7DD64F5FD20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CA5B-59C1-43FE-9FDD-C161CCEDA951}" type="datetimeFigureOut">
              <a:rPr lang="sk-SK" smtClean="0"/>
              <a:t>2.5.2020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BE11-C0C8-411E-A6D6-F7DD64F5FD2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CA5B-59C1-43FE-9FDD-C161CCEDA951}" type="datetimeFigureOut">
              <a:rPr lang="sk-SK" smtClean="0"/>
              <a:t>2.5.2020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BE11-C0C8-411E-A6D6-F7DD64F5FD2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CA5B-59C1-43FE-9FDD-C161CCEDA951}" type="datetimeFigureOut">
              <a:rPr lang="sk-SK" smtClean="0"/>
              <a:t>2.5.2020</a:t>
            </a:fld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8BE11-C0C8-411E-A6D6-F7DD64F5FD20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CA5B-59C1-43FE-9FDD-C161CCEDA951}" type="datetimeFigureOut">
              <a:rPr lang="sk-SK" smtClean="0"/>
              <a:t>2.5.2020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BE11-C0C8-411E-A6D6-F7DD64F5FD2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CA5B-59C1-43FE-9FDD-C161CCEDA951}" type="datetimeFigureOut">
              <a:rPr lang="sk-SK" smtClean="0"/>
              <a:t>2.5.2020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B88BE11-C0C8-411E-A6D6-F7DD64F5FD2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5B2CA5B-59C1-43FE-9FDD-C161CCEDA951}" type="datetimeFigureOut">
              <a:rPr lang="sk-SK" smtClean="0"/>
              <a:t>2.5.2020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BE11-C0C8-411E-A6D6-F7DD64F5FD2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5B2CA5B-59C1-43FE-9FDD-C161CCEDA951}" type="datetimeFigureOut">
              <a:rPr lang="sk-SK" smtClean="0"/>
              <a:t>2.5.2020</a:t>
            </a:fld>
            <a:endParaRPr lang="sk-SK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B88BE11-C0C8-411E-A6D6-F7DD64F5FD20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9064" y="2643182"/>
            <a:ext cx="6480048" cy="2301240"/>
          </a:xfrm>
        </p:spPr>
        <p:txBody>
          <a:bodyPr/>
          <a:lstStyle/>
          <a:p>
            <a:r>
              <a:rPr lang="sk-SK" b="1" dirty="0" smtClean="0"/>
              <a:t>Nórsko</a:t>
            </a:r>
            <a:endParaRPr lang="sk-SK" b="1" dirty="0"/>
          </a:p>
        </p:txBody>
      </p:sp>
      <p:pic>
        <p:nvPicPr>
          <p:cNvPr id="6" name="Obrázek 5" descr="lo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256859"/>
            <a:ext cx="3357554" cy="3601141"/>
          </a:xfrm>
          <a:prstGeom prst="rect">
            <a:avLst/>
          </a:prstGeom>
        </p:spPr>
      </p:pic>
      <p:pic>
        <p:nvPicPr>
          <p:cNvPr id="7" name="Obrázek 6" descr="norsko-vlajka-zo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571480"/>
            <a:ext cx="3786214" cy="2271728"/>
          </a:xfrm>
          <a:prstGeom prst="rect">
            <a:avLst/>
          </a:prstGeom>
        </p:spPr>
      </p:pic>
      <p:pic>
        <p:nvPicPr>
          <p:cNvPr id="8" name="Obrázek 7" descr="shi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357298"/>
            <a:ext cx="3643338" cy="3643338"/>
          </a:xfrm>
          <a:prstGeom prst="rect">
            <a:avLst/>
          </a:prstGeom>
        </p:spPr>
      </p:pic>
      <p:pic>
        <p:nvPicPr>
          <p:cNvPr id="9" name="Obrázek 8" descr="vodna elektrar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55" y="0"/>
            <a:ext cx="3328137" cy="2428868"/>
          </a:xfrm>
          <a:prstGeom prst="rect">
            <a:avLst/>
          </a:prstGeom>
        </p:spPr>
      </p:pic>
      <p:pic>
        <p:nvPicPr>
          <p:cNvPr id="10" name="Obrázek 9" descr="so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3357562"/>
            <a:ext cx="2256654" cy="2143140"/>
          </a:xfrm>
          <a:prstGeom prst="rect">
            <a:avLst/>
          </a:prstGeom>
        </p:spPr>
      </p:pic>
      <p:pic>
        <p:nvPicPr>
          <p:cNvPr id="11" name="Obrázek 10" descr="norsko l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826" y="5429264"/>
            <a:ext cx="5143504" cy="1265784"/>
          </a:xfrm>
          <a:prstGeom prst="rect">
            <a:avLst/>
          </a:prstGeom>
        </p:spPr>
      </p:pic>
      <p:pic>
        <p:nvPicPr>
          <p:cNvPr id="12" name="Obrázek 11" descr="prod_lg_OilR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0892" y="571480"/>
            <a:ext cx="2326237" cy="1785950"/>
          </a:xfrm>
          <a:prstGeom prst="rect">
            <a:avLst/>
          </a:prstGeom>
        </p:spPr>
      </p:pic>
      <p:pic>
        <p:nvPicPr>
          <p:cNvPr id="13" name="Obrázek 12" descr="Osl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7426" y="4500570"/>
            <a:ext cx="2127120" cy="1508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-32" y="-24"/>
            <a:ext cx="7467600" cy="1143000"/>
          </a:xfrm>
        </p:spPr>
        <p:txBody>
          <a:bodyPr/>
          <a:lstStyle/>
          <a:p>
            <a:r>
              <a:rPr lang="sk-SK" b="1" dirty="0" smtClean="0"/>
              <a:t>Charakteristika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2" y="1000108"/>
            <a:ext cx="4000528" cy="5857892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- tiahne sa pozdĺž západného a severného pobrežia Škandinávskeho polostrova</a:t>
            </a:r>
          </a:p>
          <a:p>
            <a:r>
              <a:rPr lang="sk-SK" dirty="0" smtClean="0"/>
              <a:t>- má </a:t>
            </a:r>
            <a:r>
              <a:rPr lang="sk-SK" b="1" dirty="0" smtClean="0"/>
              <a:t>veľmi členité pobrežie </a:t>
            </a:r>
            <a:r>
              <a:rPr lang="sk-SK" dirty="0" smtClean="0"/>
              <a:t>dlhé viac ako 2560 km</a:t>
            </a:r>
          </a:p>
          <a:p>
            <a:r>
              <a:rPr lang="sk-SK" dirty="0" smtClean="0"/>
              <a:t>- </a:t>
            </a:r>
            <a:r>
              <a:rPr lang="sk-SK" b="1" dirty="0" smtClean="0"/>
              <a:t>fjordy</a:t>
            </a:r>
            <a:r>
              <a:rPr lang="sk-SK" dirty="0" smtClean="0"/>
              <a:t>: zálivy na pobreží Nórska</a:t>
            </a:r>
          </a:p>
          <a:p>
            <a:r>
              <a:rPr lang="sk-SK" dirty="0" smtClean="0"/>
              <a:t>- povrch Nórska je hornatý, </a:t>
            </a:r>
            <a:r>
              <a:rPr lang="sk-SK" dirty="0" err="1" smtClean="0"/>
              <a:t>Galdhopiggen</a:t>
            </a:r>
            <a:r>
              <a:rPr lang="sk-SK" dirty="0" smtClean="0"/>
              <a:t> – najvyšší vrch Nórska a aj Škandinávskych vrchov</a:t>
            </a:r>
          </a:p>
          <a:p>
            <a:r>
              <a:rPr lang="sk-SK" dirty="0" smtClean="0"/>
              <a:t>- veľká časť Nórska leží za Severnou polárnou kružnicou – </a:t>
            </a:r>
            <a:r>
              <a:rPr lang="sk-SK" b="1" dirty="0" smtClean="0"/>
              <a:t>polárny deň, polárna noc</a:t>
            </a:r>
            <a:endParaRPr lang="sk-SK" b="1" dirty="0"/>
          </a:p>
        </p:txBody>
      </p:sp>
      <p:pic>
        <p:nvPicPr>
          <p:cNvPr id="6" name="Obrázek 5" descr="europe-ma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0"/>
            <a:ext cx="51435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rod_lg_Oil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0"/>
            <a:ext cx="3070633" cy="2357454"/>
          </a:xfrm>
          <a:prstGeom prst="rect">
            <a:avLst/>
          </a:prstGeom>
        </p:spPr>
      </p:pic>
      <p:pic>
        <p:nvPicPr>
          <p:cNvPr id="4" name="Obrázek 3" descr="rybolo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5072074"/>
            <a:ext cx="3441270" cy="2844445"/>
          </a:xfrm>
          <a:prstGeom prst="rect">
            <a:avLst/>
          </a:prstGeom>
        </p:spPr>
      </p:pic>
      <p:pic>
        <p:nvPicPr>
          <p:cNvPr id="7" name="Obrázek 6" descr="vodna elektrar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714488"/>
            <a:ext cx="3853924" cy="28125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Hospodárstvo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2" y="1357298"/>
            <a:ext cx="5257808" cy="4972072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- </a:t>
            </a:r>
            <a:r>
              <a:rPr lang="sk-SK" b="1" dirty="0" smtClean="0"/>
              <a:t>more</a:t>
            </a:r>
            <a:r>
              <a:rPr lang="sk-SK" dirty="0" smtClean="0"/>
              <a:t>: má významnú úlohu (rybolov, doprava)</a:t>
            </a:r>
          </a:p>
          <a:p>
            <a:r>
              <a:rPr lang="sk-SK" dirty="0" smtClean="0"/>
              <a:t>- </a:t>
            </a:r>
            <a:r>
              <a:rPr lang="sk-SK" b="1" dirty="0" smtClean="0"/>
              <a:t>rybolov</a:t>
            </a:r>
            <a:r>
              <a:rPr lang="sk-SK" dirty="0" smtClean="0"/>
              <a:t>: Nórsko je veľmoc v rybolove</a:t>
            </a:r>
          </a:p>
          <a:p>
            <a:r>
              <a:rPr lang="sk-SK" dirty="0" smtClean="0"/>
              <a:t>- </a:t>
            </a:r>
            <a:r>
              <a:rPr lang="sk-SK" b="1" dirty="0" smtClean="0"/>
              <a:t>ťažba ropy</a:t>
            </a:r>
            <a:r>
              <a:rPr lang="sk-SK" dirty="0" smtClean="0"/>
              <a:t>: ťaží sa v Severnom mori</a:t>
            </a:r>
          </a:p>
          <a:p>
            <a:r>
              <a:rPr lang="sk-SK" dirty="0" smtClean="0"/>
              <a:t>- </a:t>
            </a:r>
            <a:r>
              <a:rPr lang="sk-SK" b="1" dirty="0" smtClean="0"/>
              <a:t>turistika</a:t>
            </a:r>
            <a:r>
              <a:rPr lang="sk-SK" dirty="0" smtClean="0"/>
              <a:t>: prechádzky prírodou, lyžovanie</a:t>
            </a:r>
          </a:p>
          <a:p>
            <a:r>
              <a:rPr lang="sk-SK" dirty="0" smtClean="0"/>
              <a:t>- </a:t>
            </a:r>
            <a:r>
              <a:rPr lang="sk-SK" b="1" dirty="0" smtClean="0"/>
              <a:t>výroba elektrickej energie </a:t>
            </a:r>
            <a:r>
              <a:rPr lang="sk-SK" dirty="0" smtClean="0"/>
              <a:t>pomocou vodných tokov</a:t>
            </a:r>
          </a:p>
          <a:p>
            <a:r>
              <a:rPr lang="sk-SK" dirty="0" smtClean="0"/>
              <a:t>- </a:t>
            </a:r>
            <a:r>
              <a:rPr lang="sk-SK" b="1" dirty="0" smtClean="0"/>
              <a:t>výroba kovov</a:t>
            </a:r>
            <a:r>
              <a:rPr lang="sk-SK" dirty="0" smtClean="0"/>
              <a:t>: železo, hliník, meď, zinok (suroviny dovážajú)</a:t>
            </a:r>
          </a:p>
          <a:p>
            <a:r>
              <a:rPr lang="sk-SK" dirty="0" smtClean="0"/>
              <a:t>- </a:t>
            </a:r>
            <a:r>
              <a:rPr lang="sk-SK" b="1" dirty="0" smtClean="0"/>
              <a:t>stavba lodí</a:t>
            </a:r>
          </a:p>
        </p:txBody>
      </p:sp>
      <p:pic>
        <p:nvPicPr>
          <p:cNvPr id="6" name="Obrázek 5" descr="lyz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359" y="0"/>
            <a:ext cx="2543161" cy="2361887"/>
          </a:xfrm>
          <a:prstGeom prst="rect">
            <a:avLst/>
          </a:prstGeom>
        </p:spPr>
      </p:pic>
      <p:pic>
        <p:nvPicPr>
          <p:cNvPr id="8" name="Obrázek 7" descr="lod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3216" y="3929066"/>
            <a:ext cx="2730816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v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643182"/>
            <a:ext cx="3595106" cy="21676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Hospodárstvo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- </a:t>
            </a:r>
            <a:r>
              <a:rPr lang="sk-SK" b="1" dirty="0" smtClean="0"/>
              <a:t>poľnohospodárstvo</a:t>
            </a:r>
            <a:r>
              <a:rPr lang="sk-SK" dirty="0" smtClean="0"/>
              <a:t>: živočíšna výroba</a:t>
            </a:r>
            <a:r>
              <a:rPr lang="sk-SK" dirty="0"/>
              <a:t> </a:t>
            </a:r>
            <a:r>
              <a:rPr lang="sk-SK" dirty="0" smtClean="0"/>
              <a:t>(hovädzí dobytok, ovce, líšky, norky a soby)</a:t>
            </a:r>
          </a:p>
          <a:p>
            <a:pPr>
              <a:buNone/>
            </a:pPr>
            <a:endParaRPr lang="sk-SK" dirty="0" smtClean="0"/>
          </a:p>
        </p:txBody>
      </p:sp>
      <p:pic>
        <p:nvPicPr>
          <p:cNvPr id="5" name="Obrázek 4" descr="krava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42974" y="3000372"/>
            <a:ext cx="4572033" cy="2857521"/>
          </a:xfrm>
          <a:prstGeom prst="rect">
            <a:avLst/>
          </a:prstGeom>
        </p:spPr>
      </p:pic>
      <p:pic>
        <p:nvPicPr>
          <p:cNvPr id="6" name="Obrázek 5" descr="so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857628"/>
            <a:ext cx="3084068" cy="2928934"/>
          </a:xfrm>
          <a:prstGeom prst="rect">
            <a:avLst/>
          </a:prstGeom>
        </p:spPr>
      </p:pic>
      <p:pic>
        <p:nvPicPr>
          <p:cNvPr id="7" name="Obrázek 6" descr="nork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4857760"/>
            <a:ext cx="3286148" cy="2347250"/>
          </a:xfrm>
          <a:prstGeom prst="rect">
            <a:avLst/>
          </a:prstGeom>
        </p:spPr>
      </p:pic>
      <p:pic>
        <p:nvPicPr>
          <p:cNvPr id="9" name="Obrázek 8" descr="polarna lisk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330" y="996899"/>
            <a:ext cx="2071702" cy="1932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Mestá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2" y="1214422"/>
            <a:ext cx="3686172" cy="4525963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- </a:t>
            </a:r>
            <a:r>
              <a:rPr lang="sk-SK" b="1" dirty="0" smtClean="0"/>
              <a:t>Oslo</a:t>
            </a:r>
            <a:r>
              <a:rPr lang="sk-SK" dirty="0" smtClean="0"/>
              <a:t> – hlavné mesto</a:t>
            </a:r>
          </a:p>
          <a:p>
            <a:r>
              <a:rPr lang="sk-SK" dirty="0" smtClean="0"/>
              <a:t>- </a:t>
            </a:r>
            <a:r>
              <a:rPr lang="sk-SK" b="1" dirty="0" err="1" smtClean="0"/>
              <a:t>Bergen</a:t>
            </a:r>
            <a:r>
              <a:rPr lang="sk-SK" dirty="0" smtClean="0"/>
              <a:t> – druhé najväčšie mesto, jedno z najdaždivejších miest v Európe</a:t>
            </a:r>
          </a:p>
          <a:p>
            <a:r>
              <a:rPr lang="sk-SK" dirty="0" smtClean="0"/>
              <a:t>- </a:t>
            </a:r>
            <a:r>
              <a:rPr lang="sk-SK" b="1" dirty="0" err="1" smtClean="0"/>
              <a:t>Trondheim</a:t>
            </a:r>
            <a:r>
              <a:rPr lang="sk-SK" dirty="0" smtClean="0"/>
              <a:t> – starobylé mesto na severe</a:t>
            </a:r>
            <a:endParaRPr lang="sk-SK" dirty="0"/>
          </a:p>
        </p:txBody>
      </p:sp>
      <p:pic>
        <p:nvPicPr>
          <p:cNvPr id="4" name="Obrázek 3" descr="Os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0"/>
            <a:ext cx="3143239" cy="2229507"/>
          </a:xfrm>
          <a:prstGeom prst="rect">
            <a:avLst/>
          </a:prstGeom>
        </p:spPr>
      </p:pic>
      <p:pic>
        <p:nvPicPr>
          <p:cNvPr id="5" name="Obrázek 4" descr="berg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428868"/>
            <a:ext cx="3143239" cy="2008726"/>
          </a:xfrm>
          <a:prstGeom prst="rect">
            <a:avLst/>
          </a:prstGeom>
        </p:spPr>
      </p:pic>
      <p:pic>
        <p:nvPicPr>
          <p:cNvPr id="6" name="Obrázek 5" descr="Trondhe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4642015"/>
            <a:ext cx="3143240" cy="2215985"/>
          </a:xfrm>
          <a:prstGeom prst="rect">
            <a:avLst/>
          </a:prstGeom>
        </p:spPr>
      </p:pic>
      <p:pic>
        <p:nvPicPr>
          <p:cNvPr id="8" name="Obrázek 7" descr="norsko-vlajka-zoo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357166"/>
            <a:ext cx="3214710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echnický">
  <a:themeElements>
    <a:clrScheme name="Vlastní 2">
      <a:dk1>
        <a:srgbClr val="002060"/>
      </a:dk1>
      <a:lt1>
        <a:sysClr val="window" lastClr="FFFFFF"/>
      </a:lt1>
      <a:dk2>
        <a:srgbClr val="FF0000"/>
      </a:dk2>
      <a:lt2>
        <a:srgbClr val="D4D2D0"/>
      </a:lt2>
      <a:accent1>
        <a:srgbClr val="FFFFFF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104</TotalTime>
  <Words>164</Words>
  <Application>Microsoft Office PowerPoint</Application>
  <PresentationFormat>Prezentácia na obrazovke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</vt:lpstr>
      <vt:lpstr>Franklin Gothic Book</vt:lpstr>
      <vt:lpstr>Wingdings 2</vt:lpstr>
      <vt:lpstr>Technický</vt:lpstr>
      <vt:lpstr>Nórsko</vt:lpstr>
      <vt:lpstr>Charakteristika</vt:lpstr>
      <vt:lpstr>Hospodárstvo</vt:lpstr>
      <vt:lpstr>Hospodárstvo</vt:lpstr>
      <vt:lpstr>Mestá</vt:lpstr>
    </vt:vector>
  </TitlesOfParts>
  <Company>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Nórsko</dc:title>
  <dc:creator>A</dc:creator>
  <cp:lastModifiedBy>szs-lt05</cp:lastModifiedBy>
  <cp:revision>25</cp:revision>
  <dcterms:created xsi:type="dcterms:W3CDTF">2014-04-06T10:20:38Z</dcterms:created>
  <dcterms:modified xsi:type="dcterms:W3CDTF">2020-05-02T17:10:22Z</dcterms:modified>
</cp:coreProperties>
</file>