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60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4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1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6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03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04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16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5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686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79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68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783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7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3.jpg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hyperlink" Target="https://www.google.sk/url?sa=i&amp;url=http://arka.sk/kancelarske-noznice/noznice-18-4cm-mix-farieb-35395.html&amp;psig=AOvVaw32Lcl3KxAOtuJ3biBNixeK&amp;ust=1588785643101000&amp;source=images&amp;cd=vfe&amp;ved=0CAIQjRxqFwoTCNjD0_CdnekCFQAAAAAdAAAAABA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907" y="399246"/>
            <a:ext cx="9144000" cy="296214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LIENKA</a:t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námet na PVC</a:t>
            </a:r>
            <a:br>
              <a:rPr lang="sk-SK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62929" y="5280337"/>
            <a:ext cx="4121239" cy="1403797"/>
          </a:xfrm>
        </p:spPr>
        <p:txBody>
          <a:bodyPr>
            <a:normAutofit/>
          </a:bodyPr>
          <a:lstStyle/>
          <a:p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Jakub </a:t>
            </a:r>
            <a:r>
              <a:rPr lang="sk-SK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Breznický</a:t>
            </a:r>
            <a:endParaRPr lang="sk-S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Erika </a:t>
            </a:r>
            <a:r>
              <a:rPr lang="sk-SK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Turzíková</a:t>
            </a:r>
            <a:endParaRPr lang="sk-SK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SŠ </a:t>
            </a:r>
            <a:r>
              <a:rPr lang="sk-SK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Ul.J.Kollára</a:t>
            </a:r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r>
              <a:rPr lang="sk-SK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Mesto nad Váhom</a:t>
            </a:r>
            <a:endParaRPr lang="sk-SK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05" y="2915185"/>
            <a:ext cx="51816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7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+mn-lt"/>
                <a:cs typeface="Times New Roman" panose="02020603050405020304" pitchFamily="18" charset="0"/>
              </a:rPr>
              <a:t>Priprav si farebný papier, nožnice, lepidlo, čiernu fixu</a:t>
            </a:r>
            <a:endParaRPr lang="sk-SK" sz="36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176" y="2009104"/>
            <a:ext cx="2018840" cy="2425698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329" y="1752611"/>
            <a:ext cx="3003326" cy="3003326"/>
          </a:xfrm>
          <a:prstGeom prst="rect">
            <a:avLst/>
          </a:prstGeom>
        </p:spPr>
      </p:pic>
      <p:pic>
        <p:nvPicPr>
          <p:cNvPr id="1026" name="Picture 2" descr="Nožnice 18,4cm mix farieb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893" y="1555180"/>
            <a:ext cx="2350528" cy="268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10" y="4303421"/>
            <a:ext cx="2435941" cy="243594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6" b="22253"/>
          <a:stretch/>
        </p:blipFill>
        <p:spPr>
          <a:xfrm>
            <a:off x="2665233" y="4700784"/>
            <a:ext cx="2293422" cy="1326524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6" t="21032" r="5626" b="18686"/>
          <a:stretch/>
        </p:blipFill>
        <p:spPr>
          <a:xfrm>
            <a:off x="886284" y="4543438"/>
            <a:ext cx="1288431" cy="164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16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953037"/>
            <a:ext cx="5157787" cy="1552038"/>
          </a:xfrm>
        </p:spPr>
        <p:txBody>
          <a:bodyPr/>
          <a:lstStyle/>
          <a:p>
            <a:r>
              <a:rPr lang="sk-SK" sz="2800" b="0" dirty="0"/>
              <a:t>Na červený papier nakresli čiernou fixkou </a:t>
            </a:r>
            <a:r>
              <a:rPr lang="sk-SK" sz="2800" b="0" dirty="0" smtClean="0"/>
              <a:t>bodky</a:t>
            </a:r>
          </a:p>
          <a:p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528034"/>
            <a:ext cx="5183188" cy="1977041"/>
          </a:xfrm>
        </p:spPr>
        <p:txBody>
          <a:bodyPr/>
          <a:lstStyle/>
          <a:p>
            <a:endParaRPr lang="sk-SK" sz="2800" dirty="0" smtClean="0"/>
          </a:p>
          <a:p>
            <a:endParaRPr lang="sk-SK" sz="2800" dirty="0"/>
          </a:p>
          <a:p>
            <a:r>
              <a:rPr lang="sk-SK" sz="2800" b="0" dirty="0" smtClean="0"/>
              <a:t>Potom poskladaj papier ako harmoniku</a:t>
            </a:r>
            <a:endParaRPr lang="sk-SK" sz="2800" b="0" dirty="0"/>
          </a:p>
          <a:p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63" y="2505075"/>
            <a:ext cx="4092262" cy="3684588"/>
          </a:xfrm>
        </p:spPr>
      </p:pic>
      <p:pic>
        <p:nvPicPr>
          <p:cNvPr id="7" name="Zástupný symbol obsahu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22" y="2505075"/>
            <a:ext cx="4336143" cy="3684588"/>
          </a:xfrm>
        </p:spPr>
      </p:pic>
    </p:spTree>
    <p:extLst>
      <p:ext uri="{BB962C8B-B14F-4D97-AF65-F5344CB8AC3E}">
        <p14:creationId xmlns:p14="http://schemas.microsoft.com/office/powerpoint/2010/main" val="255351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030310"/>
            <a:ext cx="5157787" cy="1474765"/>
          </a:xfrm>
        </p:spPr>
        <p:txBody>
          <a:bodyPr/>
          <a:lstStyle/>
          <a:p>
            <a:r>
              <a:rPr lang="sk-SK" sz="2800" b="0" dirty="0" smtClean="0"/>
              <a:t>Poskladaný papier prelož napoly</a:t>
            </a:r>
          </a:p>
          <a:p>
            <a:endParaRPr lang="sk-SK" sz="2800" b="0" dirty="0" smtClean="0"/>
          </a:p>
          <a:p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73" y="2505075"/>
            <a:ext cx="3228433" cy="3684588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734096"/>
            <a:ext cx="5183188" cy="1770979"/>
          </a:xfrm>
        </p:spPr>
        <p:txBody>
          <a:bodyPr/>
          <a:lstStyle/>
          <a:p>
            <a:r>
              <a:rPr lang="sk-SK" sz="2800" b="0" dirty="0" smtClean="0"/>
              <a:t>Papier zlep a už máš hotový trup lienky</a:t>
            </a:r>
          </a:p>
          <a:p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730" y="3196757"/>
            <a:ext cx="3476497" cy="2578402"/>
          </a:xfr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227" y="2929097"/>
            <a:ext cx="2309343" cy="311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0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+mn-lt"/>
              </a:rPr>
              <a:t>Potom urob hlavičku s očkami</a:t>
            </a:r>
            <a:endParaRPr lang="sk-SK" sz="2800" dirty="0">
              <a:latin typeface="+mn-lt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9" y="1690688"/>
            <a:ext cx="3227242" cy="4351338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660" y="1690688"/>
            <a:ext cx="33909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5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+mn-lt"/>
                <a:cs typeface="Times New Roman" panose="02020603050405020304" pitchFamily="18" charset="0"/>
              </a:rPr>
              <a:t>Hlavičku zlep s trupom a už máš hotovú lienku</a:t>
            </a:r>
            <a:endParaRPr lang="sk-SK" sz="32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79" y="1825625"/>
            <a:ext cx="3227242" cy="4351338"/>
          </a:xfrm>
        </p:spPr>
      </p:pic>
    </p:spTree>
    <p:extLst>
      <p:ext uri="{BB962C8B-B14F-4D97-AF65-F5344CB8AC3E}">
        <p14:creationId xmlns:p14="http://schemas.microsoft.com/office/powerpoint/2010/main" val="102820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Širokouhlá</PresentationFormat>
  <Paragraphs>14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Motív Office</vt:lpstr>
      <vt:lpstr>      LIENKA  - námet na PVC  </vt:lpstr>
      <vt:lpstr>Priprav si farebný papier, nožnice, lepidlo, čiernu fixu</vt:lpstr>
      <vt:lpstr>Prezentácia programu PowerPoint</vt:lpstr>
      <vt:lpstr>Prezentácia programu PowerPoint</vt:lpstr>
      <vt:lpstr>Potom urob hlavičku s očkami</vt:lpstr>
      <vt:lpstr>Hlavičku zlep s trupom a už máš hotovú lienku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szs-lt04</dc:creator>
  <cp:lastModifiedBy>szs-lt04</cp:lastModifiedBy>
  <cp:revision>5</cp:revision>
  <dcterms:created xsi:type="dcterms:W3CDTF">2020-05-05T17:11:29Z</dcterms:created>
  <dcterms:modified xsi:type="dcterms:W3CDTF">2020-05-05T18:21:46Z</dcterms:modified>
</cp:coreProperties>
</file>