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CAFC4D-95D3-4164-B0D4-9B4CDD83B3B5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0B9D9D-7072-4DF3-B607-F121DFDCCD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Koliesko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 : Mgr. </a:t>
            </a:r>
            <a:r>
              <a:rPr lang="sk-SK" dirty="0" err="1" smtClean="0"/>
              <a:t>Mihaliková</a:t>
            </a:r>
            <a:r>
              <a:rPr lang="sk-SK" dirty="0" smtClean="0"/>
              <a:t>, Spojená škola Ul. J. Kollára 3, Nové Mesto nad Váhom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dirty="0" smtClean="0"/>
              <a:t>Koliesko využijeme aj na hodinách </a:t>
            </a:r>
            <a:r>
              <a:rPr lang="sk-SK" sz="3200" dirty="0" err="1" smtClean="0"/>
              <a:t>SJL-opakovanie</a:t>
            </a:r>
            <a:r>
              <a:rPr lang="sk-SK" sz="3200" dirty="0" smtClean="0"/>
              <a:t> </a:t>
            </a:r>
            <a:r>
              <a:rPr lang="sk-SK" sz="3200" dirty="0" err="1" smtClean="0"/>
              <a:t>hlások-navleč</a:t>
            </a:r>
            <a:r>
              <a:rPr lang="sk-SK" sz="3200" dirty="0" smtClean="0"/>
              <a:t> hlásku </a:t>
            </a:r>
            <a:r>
              <a:rPr lang="sk-SK" sz="3200" dirty="0" smtClean="0">
                <a:solidFill>
                  <a:srgbClr val="FF0000"/>
                </a:solidFill>
              </a:rPr>
              <a:t>V,R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C:\Documents and Settings\Miloslav - Mihalik\Dokumenty\Stažené soubory\IMG_8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06348" y="215105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88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49686" y="215105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Toto koliesko sa dá využiť na množstvo spôsobov ja som načrtla iba niekoľko . Je už len na vašej fantázii ako ho využiť.</a:t>
            </a:r>
            <a:br>
              <a:rPr lang="sk-SK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sz="2400" dirty="0" smtClean="0"/>
          </a:p>
          <a:p>
            <a:endParaRPr lang="sk-SK" dirty="0" smtClean="0"/>
          </a:p>
          <a:p>
            <a:endParaRPr lang="sk-SK" sz="2400" dirty="0" smtClean="0"/>
          </a:p>
          <a:p>
            <a:endParaRPr lang="sk-SK" dirty="0" smtClean="0"/>
          </a:p>
          <a:p>
            <a:r>
              <a:rPr lang="sk-SK" sz="2400" dirty="0" smtClean="0"/>
              <a:t>S pozdravom Mgr. </a:t>
            </a:r>
            <a:r>
              <a:rPr lang="sk-SK" sz="2400" dirty="0" err="1" smtClean="0"/>
              <a:t>Mihaliková</a:t>
            </a:r>
            <a:endParaRPr lang="cs-CZ" sz="2400" dirty="0"/>
          </a:p>
        </p:txBody>
      </p:sp>
      <p:pic>
        <p:nvPicPr>
          <p:cNvPr id="9219" name="Picture 3" descr="C:\Documents and Settings\Miloslav - Mihalik\Dokumenty\Stažené soubory\IMG_8808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93840" y="1579536"/>
            <a:ext cx="4127555" cy="34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Postup výroby kolieska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Drevené koliesko bude slúžiť na rozvoj jemnej motoriky, </a:t>
            </a:r>
            <a:r>
              <a:rPr lang="sk-SK" dirty="0" err="1" smtClean="0"/>
              <a:t>obrazotvornosti,sústredenosti,precvičo-vanie</a:t>
            </a:r>
            <a:r>
              <a:rPr lang="sk-SK" dirty="0" smtClean="0"/>
              <a:t> trpezlivosti, na hodinách matematiky, slovenského jazyka a literatúry, pracovného vyučovania.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Nájdeme si vhodné drievko</a:t>
            </a:r>
            <a:endParaRPr lang="cs-CZ" dirty="0"/>
          </a:p>
        </p:txBody>
      </p:sp>
      <p:pic>
        <p:nvPicPr>
          <p:cNvPr id="1026" name="Picture 2" descr="C:\Documents and Settings\Miloslav - Mihalik\Dokumenty\Stažené soubory\IMG_88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290" y="2095504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88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28599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 drievka natlčieme klinčeky</a:t>
            </a:r>
            <a:endParaRPr lang="cs-CZ" dirty="0"/>
          </a:p>
        </p:txBody>
      </p:sp>
      <p:pic>
        <p:nvPicPr>
          <p:cNvPr id="2050" name="Picture 2" descr="C:\Documents and Settings\Miloslav - Mihalik\Dokumenty\Stažené soubory\IMG_88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4910" y="2365364"/>
            <a:ext cx="4064000" cy="30480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8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8599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 natlčení klinčekov môžeme navliekať bavlnku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Vytvor geometrické tvary –trojuholník, štvorec</a:t>
            </a:r>
            <a:endParaRPr lang="cs-CZ" dirty="0"/>
          </a:p>
        </p:txBody>
      </p:sp>
      <p:pic>
        <p:nvPicPr>
          <p:cNvPr id="3074" name="Picture 2" descr="C:\Documents and Settings\Miloslav - Mihalik\Dokumenty\Stažené soubory\IMG_88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71744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88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571744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Namotávaj bavlnky podľa fantázie</a:t>
            </a:r>
            <a:endParaRPr lang="cs-CZ" dirty="0"/>
          </a:p>
        </p:txBody>
      </p:sp>
      <p:pic>
        <p:nvPicPr>
          <p:cNvPr id="4098" name="Picture 2" descr="C:\Documents and Settings\Miloslav - Mihalik\Dokumenty\Stažené soubory\IMG_88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5845" y="2162471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88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49686" y="2222488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Koliesko využijeme na hodinách matematiky pri </a:t>
            </a:r>
            <a:r>
              <a:rPr lang="sk-SK" sz="2400" dirty="0" err="1" smtClean="0"/>
              <a:t>numerácii</a:t>
            </a:r>
            <a:r>
              <a:rPr lang="sk-SK" sz="2400" dirty="0" smtClean="0"/>
              <a:t>, sčitovaní a odčitovaní. použijeme to čo máme k dispozícii(fazuľky, </a:t>
            </a:r>
            <a:r>
              <a:rPr lang="sk-SK" sz="2400" dirty="0" err="1" smtClean="0"/>
              <a:t>cestoviny,vajíčka</a:t>
            </a:r>
            <a:r>
              <a:rPr lang="sk-SK" sz="2400" dirty="0" smtClean="0"/>
              <a:t>)</a:t>
            </a:r>
            <a:endParaRPr lang="cs-CZ" sz="2400" dirty="0"/>
          </a:p>
        </p:txBody>
      </p:sp>
      <p:pic>
        <p:nvPicPr>
          <p:cNvPr id="5122" name="Picture 2" descr="C:\Documents and Settings\Miloslav - Mihalik\Dokumenty\Stažené soubory\IMG_88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59000" y="251301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Vlož správny počet fazuliek a cestovín </a:t>
            </a:r>
            <a:endParaRPr lang="cs-CZ" dirty="0"/>
          </a:p>
        </p:txBody>
      </p:sp>
      <p:pic>
        <p:nvPicPr>
          <p:cNvPr id="6146" name="Picture 2" descr="C:\Documents and Settings\Miloslav - Mihalik\Dokumenty\Stažené soubory\IMG_881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59000" y="251301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Vlož správny počet vajíčok a spočítaj</a:t>
            </a:r>
            <a:br>
              <a:rPr lang="sk-SK" dirty="0" smtClean="0"/>
            </a:br>
            <a:r>
              <a:rPr lang="sk-SK" dirty="0" smtClean="0"/>
              <a:t>2+3=</a:t>
            </a:r>
            <a:endParaRPr lang="cs-CZ" dirty="0"/>
          </a:p>
        </p:txBody>
      </p:sp>
      <p:pic>
        <p:nvPicPr>
          <p:cNvPr id="7170" name="Picture 2" descr="C:\Documents and Settings\Miloslav - Mihalik\Dokumenty\Stažené soubory\IMG_88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59000" y="251301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143</Words>
  <Application>Microsoft Office PowerPoint</Application>
  <PresentationFormat>Předvádění na obrazovce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Koliesko</vt:lpstr>
      <vt:lpstr>Postup výroby kolieska</vt:lpstr>
      <vt:lpstr>Nájdeme si vhodné drievko</vt:lpstr>
      <vt:lpstr>Do drievka natlčieme klinčeky</vt:lpstr>
      <vt:lpstr>Po natlčení klinčekov môžeme navliekať bavlnku </vt:lpstr>
      <vt:lpstr>Namotávaj bavlnky podľa fantázie</vt:lpstr>
      <vt:lpstr>Koliesko využijeme na hodinách matematiky pri numerácii, sčitovaní a odčitovaní. použijeme to čo máme k dispozícii(fazuľky, cestoviny,vajíčka)</vt:lpstr>
      <vt:lpstr>Vlož správny počet fazuliek a cestovín </vt:lpstr>
      <vt:lpstr>Vlož správny počet vajíčok a spočítaj 2+3=</vt:lpstr>
      <vt:lpstr>Koliesko využijeme aj na hodinách SJL-opakovanie hlások-navleč hlásku V,R</vt:lpstr>
      <vt:lpstr>Toto koliesko sa dá využiť na množstvo spôsobov ja som načrtla iba niekoľko . Je už len na vašej fantázii ako ho využiť.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Koliesko</dc:title>
  <dc:creator>Your User Name</dc:creator>
  <cp:lastModifiedBy>Your User Name</cp:lastModifiedBy>
  <cp:revision>7</cp:revision>
  <dcterms:created xsi:type="dcterms:W3CDTF">2020-04-02T08:28:44Z</dcterms:created>
  <dcterms:modified xsi:type="dcterms:W3CDTF">2020-04-02T09:28:46Z</dcterms:modified>
</cp:coreProperties>
</file>