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Húsenička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k-SK" dirty="0" smtClean="0"/>
              <a:t>Vypracovala</a:t>
            </a:r>
          </a:p>
          <a:p>
            <a:pPr algn="l"/>
            <a:r>
              <a:rPr lang="sk-SK" dirty="0" err="1" smtClean="0"/>
              <a:t>Mgr.Mihaliková</a:t>
            </a:r>
            <a:r>
              <a:rPr lang="sk-SK" dirty="0" smtClean="0"/>
              <a:t> Anna</a:t>
            </a:r>
          </a:p>
          <a:p>
            <a:pPr algn="l"/>
            <a:r>
              <a:rPr lang="sk-SK" dirty="0" smtClean="0"/>
              <a:t> Spojená škola </a:t>
            </a:r>
            <a:r>
              <a:rPr lang="sk-SK" dirty="0" err="1" smtClean="0"/>
              <a:t>Ul.J.Kollára</a:t>
            </a:r>
            <a:r>
              <a:rPr lang="sk-SK" dirty="0" smtClean="0"/>
              <a:t> 3</a:t>
            </a:r>
          </a:p>
          <a:p>
            <a:pPr algn="l"/>
            <a:r>
              <a:rPr lang="sk-SK" dirty="0" smtClean="0"/>
              <a:t> Nové Mesto nad Váhom</a:t>
            </a:r>
            <a:endParaRPr lang="cs-CZ" dirty="0"/>
          </a:p>
        </p:txBody>
      </p:sp>
      <p:pic>
        <p:nvPicPr>
          <p:cNvPr id="4" name="Picture 2" descr="C:\Documents and Settings\Miloslav - Mihalik\Dokumenty\Stažené soubory\IMG_96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990600"/>
            <a:ext cx="325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Nakoniec dokreslíme kvetinky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Dokumenty\Stažené soubory\IMG_96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4064000" cy="304800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IMG_96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054600" y="2184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húsenička je hotová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C:\Documents and Settings\Miloslav - Mihalik\Dokumenty\Stažené soubory\IMG_96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3251200" cy="2438400"/>
          </a:xfrm>
          <a:prstGeom prst="rect">
            <a:avLst/>
          </a:prstGeom>
          <a:noFill/>
        </p:spPr>
      </p:pic>
      <p:pic>
        <p:nvPicPr>
          <p:cNvPr id="10243" name="Picture 3" descr="C:\Documents and Settings\Miloslav - Mihalik\Dokumenty\Stažené soubory\IMG_96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2004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Prácu využijeme na hodinách pracovného vyučovania, </a:t>
            </a:r>
            <a:r>
              <a:rPr lang="sk-SK" smtClean="0"/>
              <a:t>výtvarnej výchovy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Výkres</a:t>
            </a:r>
          </a:p>
          <a:p>
            <a:r>
              <a:rPr lang="sk-SK" sz="2400" dirty="0" smtClean="0"/>
              <a:t>Kotúčik z toaletného papiera</a:t>
            </a:r>
          </a:p>
          <a:p>
            <a:r>
              <a:rPr lang="sk-SK" sz="2400" dirty="0" smtClean="0"/>
              <a:t>Nožnice</a:t>
            </a:r>
          </a:p>
          <a:p>
            <a:r>
              <a:rPr lang="sk-SK" sz="2400" dirty="0" smtClean="0"/>
              <a:t>Farby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1026" name="Picture 2" descr="C:\Documents and Settings\Miloslav - Mihalik\Dokumenty\Stažené soubory\IMG_96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971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Začneme vymaľovaním bieleho výkresu zelenou farbou.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6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7800" y="2260600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6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4450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Keď bude výkres vymaľovaný začneme so strihaním kotúčika na kolieska.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6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1308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Prvé koliesko je hlavička.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C:\Documents and Settings\Miloslav - Mihalik\Dokumenty\Stažené soubory\IMG_9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1844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6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35400" y="2184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Tvoríme telíčko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Dokumenty\Stažené soubory\IMG_96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032000"/>
            <a:ext cx="2844800" cy="21336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96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832100" y="3314700"/>
            <a:ext cx="2946400" cy="2209800"/>
          </a:xfrm>
          <a:prstGeom prst="rect">
            <a:avLst/>
          </a:prstGeom>
          <a:noFill/>
        </p:spPr>
      </p:pic>
      <p:pic>
        <p:nvPicPr>
          <p:cNvPr id="5124" name="Picture 4" descr="C:\Documents and Settings\Miloslav - Mihalik\Dokumenty\Stažené soubory\IMG_96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114800"/>
            <a:ext cx="2641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Zatiaľ si vyrobíme očko pre húseničku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Documents and Settings\Miloslav - Mihalik\Dokumenty\Stažené soubory\IMG_9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184400"/>
            <a:ext cx="4064000" cy="30480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MG_9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9022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Postupne lepíme jednotlivé krúžky do tvaru húseničky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6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06400" y="2336800"/>
            <a:ext cx="4064000" cy="30480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96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5974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Nakoniec dokreslíme tykadlá a nožičky.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Dokumenty\Stažené soubory\IMG_9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86200"/>
            <a:ext cx="2844800" cy="21336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96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467100" y="1943100"/>
            <a:ext cx="2743200" cy="2057400"/>
          </a:xfrm>
          <a:prstGeom prst="rect">
            <a:avLst/>
          </a:prstGeom>
          <a:noFill/>
        </p:spPr>
      </p:pic>
      <p:pic>
        <p:nvPicPr>
          <p:cNvPr id="8196" name="Picture 4" descr="C:\Documents and Settings\Miloslav - Mihalik\Dokumenty\Stažené soubory\IMG_96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451600" y="3911600"/>
            <a:ext cx="2641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84</Words>
  <Application>Microsoft Office PowerPoint</Application>
  <PresentationFormat>Předvádění na obrazovce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Húsenička</vt:lpstr>
      <vt:lpstr>Budeš potrebovať:</vt:lpstr>
      <vt:lpstr>Začneme vymaľovaním bieleho výkresu zelenou farbou.</vt:lpstr>
      <vt:lpstr>Keď bude výkres vymaľovaný začneme so strihaním kotúčika na kolieska.</vt:lpstr>
      <vt:lpstr>Prvé koliesko je hlavička.</vt:lpstr>
      <vt:lpstr>Tvoríme telíčko</vt:lpstr>
      <vt:lpstr>Zatiaľ si vyrobíme očko pre húseničku</vt:lpstr>
      <vt:lpstr>Postupne lepíme jednotlivé krúžky do tvaru húseničky</vt:lpstr>
      <vt:lpstr>Nakoniec dokreslíme tykadlá a nožičky.</vt:lpstr>
      <vt:lpstr>Nakoniec dokreslíme kvetinky</vt:lpstr>
      <vt:lpstr>A húsenička je hotová 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Húsenička</dc:title>
  <dc:creator/>
  <cp:lastModifiedBy>Your User Name</cp:lastModifiedBy>
  <cp:revision>16</cp:revision>
  <dcterms:created xsi:type="dcterms:W3CDTF">2006-08-16T00:00:00Z</dcterms:created>
  <dcterms:modified xsi:type="dcterms:W3CDTF">2020-05-20T10:44:48Z</dcterms:modified>
</cp:coreProperties>
</file>