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F442-D96F-47D6-8038-A74811AEDE28}" type="datetimeFigureOut">
              <a:rPr lang="sk-SK" smtClean="0"/>
              <a:pPr/>
              <a:t>27.4.2020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9C8D1-9068-4745-9971-7CFC9443A93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 advTm="15000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F442-D96F-47D6-8038-A74811AEDE28}" type="datetimeFigureOut">
              <a:rPr lang="sk-SK" smtClean="0"/>
              <a:pPr/>
              <a:t>27.4.2020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9C8D1-9068-4745-9971-7CFC9443A93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 advTm="15000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F442-D96F-47D6-8038-A74811AEDE28}" type="datetimeFigureOut">
              <a:rPr lang="sk-SK" smtClean="0"/>
              <a:pPr/>
              <a:t>27.4.2020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9C8D1-9068-4745-9971-7CFC9443A93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 advTm="15000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F442-D96F-47D6-8038-A74811AEDE28}" type="datetimeFigureOut">
              <a:rPr lang="sk-SK" smtClean="0"/>
              <a:pPr/>
              <a:t>27.4.2020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9C8D1-9068-4745-9971-7CFC9443A93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 advTm="15000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F442-D96F-47D6-8038-A74811AEDE28}" type="datetimeFigureOut">
              <a:rPr lang="sk-SK" smtClean="0"/>
              <a:pPr/>
              <a:t>27.4.2020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9C8D1-9068-4745-9971-7CFC9443A93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 advTm="15000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F442-D96F-47D6-8038-A74811AEDE28}" type="datetimeFigureOut">
              <a:rPr lang="sk-SK" smtClean="0"/>
              <a:pPr/>
              <a:t>27.4.2020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9C8D1-9068-4745-9971-7CFC9443A93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 advTm="15000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F442-D96F-47D6-8038-A74811AEDE28}" type="datetimeFigureOut">
              <a:rPr lang="sk-SK" smtClean="0"/>
              <a:pPr/>
              <a:t>27.4.2020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9C8D1-9068-4745-9971-7CFC9443A93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 advTm="15000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F442-D96F-47D6-8038-A74811AEDE28}" type="datetimeFigureOut">
              <a:rPr lang="sk-SK" smtClean="0"/>
              <a:pPr/>
              <a:t>27.4.2020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9C8D1-9068-4745-9971-7CFC9443A93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 advTm="15000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F442-D96F-47D6-8038-A74811AEDE28}" type="datetimeFigureOut">
              <a:rPr lang="sk-SK" smtClean="0"/>
              <a:pPr/>
              <a:t>27.4.2020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9C8D1-9068-4745-9971-7CFC9443A93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 advTm="15000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F442-D96F-47D6-8038-A74811AEDE28}" type="datetimeFigureOut">
              <a:rPr lang="sk-SK" smtClean="0"/>
              <a:pPr/>
              <a:t>27.4.2020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9C8D1-9068-4745-9971-7CFC9443A93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 advTm="15000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F442-D96F-47D6-8038-A74811AEDE28}" type="datetimeFigureOut">
              <a:rPr lang="sk-SK" smtClean="0"/>
              <a:pPr/>
              <a:t>27.4.2020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9C8D1-9068-4745-9971-7CFC9443A93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 advTm="15000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6F442-D96F-47D6-8038-A74811AEDE28}" type="datetimeFigureOut">
              <a:rPr lang="sk-SK" smtClean="0"/>
              <a:pPr/>
              <a:t>27.4.2020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9C8D1-9068-4745-9971-7CFC9443A931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Tm="15000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4.jpeg"/><Relationship Id="rId7" Type="http://schemas.openxmlformats.org/officeDocument/2006/relationships/image" Target="../media/image2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 descr="C:\Users\ASUS\Desktop\na karticky-sablony, obrazky\sablony\F2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571472" y="1428736"/>
            <a:ext cx="55007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0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Denný poriadok žiaka</a:t>
            </a:r>
          </a:p>
          <a:p>
            <a:pPr algn="ctr"/>
            <a:r>
              <a:rPr lang="sk-SK" sz="40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Časti dňa</a:t>
            </a:r>
            <a:endParaRPr lang="sk-SK" sz="4000" b="1" u="sng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000232" y="3857629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k-SK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428728" y="3143248"/>
            <a:ext cx="407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k-SK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357554" y="6143644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k-SK" dirty="0"/>
          </a:p>
        </p:txBody>
      </p:sp>
    </p:spTree>
  </p:cSld>
  <p:clrMapOvr>
    <a:masterClrMapping/>
  </p:clrMapOvr>
  <p:transition spd="med" advTm="15000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2050" name="Picture 2" descr="C:\Users\ASUS\Desktop\na karticky-sablony, obrazky\sablony\dnes1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2786050" y="1000108"/>
            <a:ext cx="3571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Časti dňa</a:t>
            </a:r>
            <a:endParaRPr lang="sk-SK" sz="44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57224" y="1785926"/>
            <a:ext cx="51435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sk-SK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ráno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sk-SK" sz="3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predpoludnie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sk-SK" sz="3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poludnie / obed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sk-SK" sz="3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popoludnie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sk-SK" sz="3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večer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sk-SK" sz="3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noc</a:t>
            </a:r>
            <a:endParaRPr lang="sk-SK" sz="32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 advTm="15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2050" name="Picture 2" descr="C:\Users\ASUS\Desktop\na karticky-sablony, obrazky\sablony\dnes1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2786050" y="1000108"/>
            <a:ext cx="3571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Ráno</a:t>
            </a:r>
            <a:endParaRPr lang="sk-SK" sz="44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ASUS\Desktop\ran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785926"/>
            <a:ext cx="2466975" cy="1857375"/>
          </a:xfrm>
          <a:prstGeom prst="rect">
            <a:avLst/>
          </a:prstGeom>
          <a:noFill/>
        </p:spPr>
      </p:pic>
      <p:pic>
        <p:nvPicPr>
          <p:cNvPr id="3077" name="Picture 5" descr="C:\Users\ASUS\Desktop\umyvani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1857364"/>
            <a:ext cx="2143140" cy="1716220"/>
          </a:xfrm>
          <a:prstGeom prst="rect">
            <a:avLst/>
          </a:prstGeom>
          <a:noFill/>
        </p:spPr>
      </p:pic>
      <p:pic>
        <p:nvPicPr>
          <p:cNvPr id="3078" name="Picture 6" descr="C:\Users\ASUS\Desktop\ranajky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2" y="3857628"/>
            <a:ext cx="2857520" cy="1928826"/>
          </a:xfrm>
          <a:prstGeom prst="rect">
            <a:avLst/>
          </a:prstGeom>
          <a:noFill/>
        </p:spPr>
      </p:pic>
      <p:pic>
        <p:nvPicPr>
          <p:cNvPr id="3079" name="Picture 7" descr="C:\Users\ASUS\Desktop\rano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14744" y="1857364"/>
            <a:ext cx="2181225" cy="1785950"/>
          </a:xfrm>
          <a:prstGeom prst="rect">
            <a:avLst/>
          </a:prstGeom>
          <a:noFill/>
        </p:spPr>
      </p:pic>
      <p:pic>
        <p:nvPicPr>
          <p:cNvPr id="3080" name="Picture 8" descr="C:\Users\ASUS\Desktop\rano3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85918" y="3857628"/>
            <a:ext cx="2857520" cy="1928826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500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2050" name="Picture 2" descr="C:\Users\ASUS\Desktop\na karticky-sablony, obrazky\sablony\dnes1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2786050" y="1000108"/>
            <a:ext cx="3571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4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k-SK" sz="4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redpoludnie</a:t>
            </a:r>
            <a:endParaRPr lang="sk-SK" sz="44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ASUS\Desktop\predpoludnie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4286256"/>
            <a:ext cx="2928958" cy="1857388"/>
          </a:xfrm>
          <a:prstGeom prst="rect">
            <a:avLst/>
          </a:prstGeom>
          <a:noFill/>
        </p:spPr>
      </p:pic>
      <p:pic>
        <p:nvPicPr>
          <p:cNvPr id="5123" name="Picture 3" descr="C:\Users\ASUS\Desktop\predpoludni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1785926"/>
            <a:ext cx="3000396" cy="2214578"/>
          </a:xfrm>
          <a:prstGeom prst="rect">
            <a:avLst/>
          </a:prstGeom>
          <a:noFill/>
        </p:spPr>
      </p:pic>
      <p:pic>
        <p:nvPicPr>
          <p:cNvPr id="5124" name="Picture 4" descr="C:\Users\ASUS\Desktop\predpoludnie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4286256"/>
            <a:ext cx="2957533" cy="1857388"/>
          </a:xfrm>
          <a:prstGeom prst="rect">
            <a:avLst/>
          </a:prstGeom>
          <a:noFill/>
        </p:spPr>
      </p:pic>
      <p:pic>
        <p:nvPicPr>
          <p:cNvPr id="5125" name="Picture 5" descr="C:\Users\ASUS\Desktop\desiata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28" y="1857364"/>
            <a:ext cx="2857520" cy="2286017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5000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2050" name="Picture 2" descr="C:\Users\ASUS\Desktop\na karticky-sablony, obrazky\sablony\dnes1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2285984" y="1000108"/>
            <a:ext cx="40719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Poludnie / obed</a:t>
            </a:r>
            <a:endParaRPr lang="sk-SK" sz="44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5" descr="obed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214414" y="2428868"/>
            <a:ext cx="3000396" cy="2643206"/>
          </a:xfrm>
          <a:prstGeom prst="rect">
            <a:avLst/>
          </a:prstGeom>
          <a:noFill/>
        </p:spPr>
      </p:pic>
      <p:pic>
        <p:nvPicPr>
          <p:cNvPr id="1026" name="Picture 2" descr="C:\Users\ASUS\Desktop\obe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2428868"/>
            <a:ext cx="2928958" cy="2643206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5000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2050" name="Picture 2" descr="C:\Users\ASUS\Desktop\na karticky-sablony, obrazky\sablony\dnes1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2786050" y="1000108"/>
            <a:ext cx="3571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Popoludnie</a:t>
            </a:r>
            <a:endParaRPr lang="sk-SK" sz="44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ASUS\Desktop\du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1928802"/>
            <a:ext cx="2286000" cy="2357454"/>
          </a:xfrm>
          <a:prstGeom prst="rect">
            <a:avLst/>
          </a:prstGeom>
          <a:noFill/>
        </p:spPr>
      </p:pic>
      <p:pic>
        <p:nvPicPr>
          <p:cNvPr id="7171" name="Picture 3" descr="C:\Users\ASUS\Desktop\stock-vector-illustration-of-girl-and-boy-go-to-school-10574941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1857364"/>
            <a:ext cx="1857388" cy="2500330"/>
          </a:xfrm>
          <a:prstGeom prst="rect">
            <a:avLst/>
          </a:prstGeom>
          <a:noFill/>
        </p:spPr>
      </p:pic>
      <p:pic>
        <p:nvPicPr>
          <p:cNvPr id="7173" name="Picture 5" descr="C:\Users\ASUS\Desktop\hr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8" y="4500570"/>
            <a:ext cx="2286016" cy="1500198"/>
          </a:xfrm>
          <a:prstGeom prst="rect">
            <a:avLst/>
          </a:prstGeom>
          <a:noFill/>
        </p:spPr>
      </p:pic>
      <p:pic>
        <p:nvPicPr>
          <p:cNvPr id="7174" name="Picture 6" descr="C:\Users\ASUS\Desktop\volny 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28926" y="1928802"/>
            <a:ext cx="2619375" cy="2428892"/>
          </a:xfrm>
          <a:prstGeom prst="rect">
            <a:avLst/>
          </a:prstGeom>
          <a:noFill/>
        </p:spPr>
      </p:pic>
      <p:pic>
        <p:nvPicPr>
          <p:cNvPr id="7175" name="Picture 7" descr="C:\Users\ASUS\Desktop\vony cas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57224" y="4429132"/>
            <a:ext cx="2838450" cy="1609725"/>
          </a:xfrm>
          <a:prstGeom prst="rect">
            <a:avLst/>
          </a:prstGeom>
          <a:noFill/>
        </p:spPr>
      </p:pic>
      <p:pic>
        <p:nvPicPr>
          <p:cNvPr id="7176" name="Picture 8" descr="C:\Users\ASUS\Desktop\futbal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857620" y="4500571"/>
            <a:ext cx="1643074" cy="1560920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5000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2050" name="Picture 2" descr="C:\Users\ASUS\Desktop\na karticky-sablony, obrazky\sablony\dnes1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2786050" y="1000108"/>
            <a:ext cx="3571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Večer</a:t>
            </a:r>
            <a:endParaRPr lang="sk-SK" sz="44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7" name="Picture 5" descr="C:\Users\ASUS\Desktop\umyvani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1785926"/>
            <a:ext cx="1785950" cy="1571636"/>
          </a:xfrm>
          <a:prstGeom prst="rect">
            <a:avLst/>
          </a:prstGeom>
          <a:noFill/>
        </p:spPr>
      </p:pic>
      <p:pic>
        <p:nvPicPr>
          <p:cNvPr id="6146" name="Picture 2" descr="C:\Users\ASUS\Desktop\veče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1785926"/>
            <a:ext cx="1928826" cy="1571636"/>
          </a:xfrm>
          <a:prstGeom prst="rect">
            <a:avLst/>
          </a:prstGeom>
          <a:noFill/>
        </p:spPr>
      </p:pic>
      <p:pic>
        <p:nvPicPr>
          <p:cNvPr id="6147" name="Picture 3" descr="C:\Users\ASUS\Desktop\pomodli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8992" y="3571876"/>
            <a:ext cx="2571768" cy="2314575"/>
          </a:xfrm>
          <a:prstGeom prst="rect">
            <a:avLst/>
          </a:prstGeom>
          <a:noFill/>
        </p:spPr>
      </p:pic>
      <p:pic>
        <p:nvPicPr>
          <p:cNvPr id="6148" name="Picture 4" descr="C:\Users\ASUS\Desktop\vecer tv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57950" y="3571876"/>
            <a:ext cx="2076450" cy="2200275"/>
          </a:xfrm>
          <a:prstGeom prst="rect">
            <a:avLst/>
          </a:prstGeom>
          <a:noFill/>
        </p:spPr>
      </p:pic>
      <p:pic>
        <p:nvPicPr>
          <p:cNvPr id="6149" name="Picture 5" descr="C:\Users\ASUS\Desktop\pyzamo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71539" y="3643314"/>
            <a:ext cx="1928826" cy="2171700"/>
          </a:xfrm>
          <a:prstGeom prst="rect">
            <a:avLst/>
          </a:prstGeom>
          <a:noFill/>
        </p:spPr>
      </p:pic>
      <p:pic>
        <p:nvPicPr>
          <p:cNvPr id="6150" name="Picture 6" descr="C:\Users\ASUS\Desktop\vecer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28992" y="1857364"/>
            <a:ext cx="2643206" cy="1428760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5000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2050" name="Picture 2" descr="C:\Users\ASUS\Desktop\na karticky-sablony, obrazky\sablony\dnes1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2786050" y="1000108"/>
            <a:ext cx="3571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Noc</a:t>
            </a:r>
            <a:endParaRPr lang="sk-SK" sz="44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ASUS\Desktop\no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2285992"/>
            <a:ext cx="2857520" cy="2857520"/>
          </a:xfrm>
          <a:prstGeom prst="rect">
            <a:avLst/>
          </a:prstGeom>
          <a:noFill/>
        </p:spPr>
      </p:pic>
      <p:pic>
        <p:nvPicPr>
          <p:cNvPr id="4099" name="Picture 3" descr="C:\Users\ASUS\Desktop\be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2285992"/>
            <a:ext cx="3143272" cy="2857520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5000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29</Words>
  <Application>Microsoft Office PowerPoint</Application>
  <PresentationFormat>Předvádění na obrazovce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ASUS</dc:creator>
  <cp:lastModifiedBy>Your User Name</cp:lastModifiedBy>
  <cp:revision>9</cp:revision>
  <dcterms:created xsi:type="dcterms:W3CDTF">2014-11-24T09:55:45Z</dcterms:created>
  <dcterms:modified xsi:type="dcterms:W3CDTF">2020-04-27T07:51:45Z</dcterms:modified>
</cp:coreProperties>
</file>