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981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095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872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673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665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284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898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133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80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78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5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71C9-B4C2-45E4-9C79-89B373177998}" type="datetimeFigureOut">
              <a:rPr lang="sk-SK" smtClean="0"/>
              <a:t>19.5.2020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F6D0-C3B3-418D-9214-032CEADB73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980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7502"/>
          </a:xfrm>
        </p:spPr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DEŇ - NOC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714444" y="3992451"/>
            <a:ext cx="4477556" cy="2653047"/>
          </a:xfrm>
        </p:spPr>
        <p:txBody>
          <a:bodyPr>
            <a:normAutofit/>
          </a:bodyPr>
          <a:lstStyle/>
          <a:p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</a:t>
            </a:r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Jakub </a:t>
            </a:r>
            <a:r>
              <a:rPr lang="sk-S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Breznický</a:t>
            </a:r>
            <a:endParaRPr lang="sk-SK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Erika </a:t>
            </a:r>
            <a:r>
              <a:rPr lang="sk-S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Turzíková</a:t>
            </a:r>
            <a:endParaRPr lang="sk-SK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SŠ </a:t>
            </a:r>
            <a:r>
              <a:rPr lang="sk-S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Ul.J.Kollára</a:t>
            </a:r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r>
              <a:rPr 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Nové Mesto nad Váhom</a:t>
            </a:r>
          </a:p>
          <a:p>
            <a:endParaRPr lang="sk-SK" sz="18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14"/>
          <a:stretch/>
        </p:blipFill>
        <p:spPr>
          <a:xfrm>
            <a:off x="1940478" y="3039414"/>
            <a:ext cx="5058217" cy="32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7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Postupuj podľa obrázkov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1.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2.</a:t>
            </a:r>
            <a:endParaRPr lang="sk-SK" dirty="0"/>
          </a:p>
        </p:txBody>
      </p:sp>
      <p:pic>
        <p:nvPicPr>
          <p:cNvPr id="9" name="Zástupný symbol obsahu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9"/>
          <a:stretch/>
        </p:blipFill>
        <p:spPr>
          <a:xfrm>
            <a:off x="1295815" y="2112134"/>
            <a:ext cx="4551858" cy="3910103"/>
          </a:xfrm>
        </p:spPr>
      </p:pic>
      <p:pic>
        <p:nvPicPr>
          <p:cNvPr id="10" name="Zástupný symbol obsahu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506" y="1529175"/>
            <a:ext cx="3461383" cy="4660488"/>
          </a:xfrm>
        </p:spPr>
      </p:pic>
    </p:spTree>
    <p:extLst>
      <p:ext uri="{BB962C8B-B14F-4D97-AF65-F5344CB8AC3E}">
        <p14:creationId xmlns:p14="http://schemas.microsoft.com/office/powerpoint/2010/main" val="171934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592429"/>
            <a:ext cx="5157787" cy="798490"/>
          </a:xfrm>
        </p:spPr>
        <p:txBody>
          <a:bodyPr/>
          <a:lstStyle/>
          <a:p>
            <a:r>
              <a:rPr lang="sk-SK" dirty="0"/>
              <a:t>3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502276"/>
            <a:ext cx="5183188" cy="888643"/>
          </a:xfrm>
        </p:spPr>
        <p:txBody>
          <a:bodyPr/>
          <a:lstStyle/>
          <a:p>
            <a:r>
              <a:rPr lang="sk-SK" dirty="0"/>
              <a:t>4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690" y="1223494"/>
            <a:ext cx="3564067" cy="4798744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507" y="978794"/>
            <a:ext cx="3745808" cy="5043444"/>
          </a:xfrm>
        </p:spPr>
      </p:pic>
    </p:spTree>
    <p:extLst>
      <p:ext uri="{BB962C8B-B14F-4D97-AF65-F5344CB8AC3E}">
        <p14:creationId xmlns:p14="http://schemas.microsoft.com/office/powerpoint/2010/main" val="164016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592429"/>
            <a:ext cx="5157787" cy="798490"/>
          </a:xfrm>
        </p:spPr>
        <p:txBody>
          <a:bodyPr/>
          <a:lstStyle/>
          <a:p>
            <a:r>
              <a:rPr lang="sk-SK" dirty="0"/>
              <a:t>5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34" y="592429"/>
            <a:ext cx="4945487" cy="5595608"/>
          </a:xfrm>
        </p:spPr>
      </p:pic>
    </p:spTree>
    <p:extLst>
      <p:ext uri="{BB962C8B-B14F-4D97-AF65-F5344CB8AC3E}">
        <p14:creationId xmlns:p14="http://schemas.microsoft.com/office/powerpoint/2010/main" val="668612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</Words>
  <Application>Microsoft Office PowerPoint</Application>
  <PresentationFormat>Širokouhlá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Motív Office</vt:lpstr>
      <vt:lpstr>DEŇ - NOC</vt:lpstr>
      <vt:lpstr>Postupuj podľa obrázkov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szs-lt04</dc:creator>
  <cp:lastModifiedBy>szs-lt04</cp:lastModifiedBy>
  <cp:revision>8</cp:revision>
  <dcterms:created xsi:type="dcterms:W3CDTF">2020-05-09T11:29:14Z</dcterms:created>
  <dcterms:modified xsi:type="dcterms:W3CDTF">2020-05-19T11:25:04Z</dcterms:modified>
</cp:coreProperties>
</file>