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07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65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62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004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813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7903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8554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4124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648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26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09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96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54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95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509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418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50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75E0219-0275-494D-AE3D-1C2F5FA99442}" type="datetimeFigureOut">
              <a:rPr lang="pl-PL" smtClean="0"/>
              <a:t>29.10.2021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0D1ECF5-2B4B-496D-8B8E-D66AEA513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167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800D38-C06C-4B4B-8A2A-856803927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2155971"/>
          </a:xfrm>
        </p:spPr>
        <p:txBody>
          <a:bodyPr>
            <a:normAutofit/>
          </a:bodyPr>
          <a:lstStyle/>
          <a:p>
            <a:r>
              <a:rPr lang="pl-PL" dirty="0">
                <a:latin typeface="Algerian" panose="04020705040A02060702" pitchFamily="82" charset="0"/>
              </a:rPr>
              <a:t>Atrakcje turystyczne świętokrzyskie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B6EAA91-A8EB-4AAB-BD05-583EBDD62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821819" y="-358923"/>
            <a:ext cx="10548359" cy="192280"/>
          </a:xfrm>
        </p:spPr>
        <p:txBody>
          <a:bodyPr>
            <a:normAutofit fontScale="40000" lnSpcReduction="20000"/>
          </a:bodyPr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2E4BA9-EC89-4378-BF75-D93616442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69" y="2155969"/>
            <a:ext cx="11152261" cy="45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randomBar dir="vert"/>
        <p:sndAc>
          <p:stSnd>
            <p:snd r:embed="rId2" name="laser.wav"/>
          </p:stSnd>
        </p:sndAc>
      </p:transition>
    </mc:Choice>
    <mc:Fallback xmlns="">
      <p:transition spd="slow" advClick="0" advTm="15000">
        <p:randomBar dir="vert"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7D2637-866D-4966-BEFD-28F200D8E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392964"/>
          </a:xfrm>
        </p:spPr>
        <p:txBody>
          <a:bodyPr/>
          <a:lstStyle/>
          <a:p>
            <a:r>
              <a:rPr lang="pl-PL" dirty="0">
                <a:latin typeface="Algerian" panose="04020705040A02060702" pitchFamily="82" charset="0"/>
              </a:rPr>
              <a:t>Jaskinia Raj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7E79B61-8695-4F04-A2EC-EA277A9A1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86968"/>
            <a:ext cx="9144000" cy="1538243"/>
          </a:xfrm>
        </p:spPr>
        <p:txBody>
          <a:bodyPr>
            <a:normAutofit/>
          </a:bodyPr>
          <a:lstStyle/>
          <a:p>
            <a:r>
              <a:rPr lang="pl-PL" dirty="0"/>
              <a:t>jaskinia Raj – wapienna jaskinia krasowa położona w Chęcinach (Góry Świętokrzyskie) w województwie świętokrzyskim na terenie rezerwatu przyrody Jaskinia Raj, 11 km na południowy zachód od Kielc. Wyróżnia się wyjątkowo bogatą, różnorodną i dobrze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D26C651-1E01-4920-8C33-49573A2B4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017" y="2712361"/>
            <a:ext cx="7579990" cy="36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14:flash/>
        <p:sndAc>
          <p:stSnd>
            <p:snd r:embed="rId2" name="type.wav"/>
          </p:stSnd>
        </p:sndAc>
      </p:transition>
    </mc:Choice>
    <mc:Fallback xmlns="">
      <p:transition spd="slow" advClick="0" advTm="15000">
        <p:fade/>
        <p:sndAc>
          <p:stSnd>
            <p:snd r:embed="rId4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CB0917-F94F-4693-9FD1-9E4F3D3FD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960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Bahnschrift SemiBold SemiConden" panose="020B0502040204020203" pitchFamily="34" charset="0"/>
              </a:rPr>
              <a:t>Zamek w Chęcinach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02D6B69-CD2C-4355-9281-57C3FA356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02322"/>
            <a:ext cx="9144000" cy="1655762"/>
          </a:xfrm>
        </p:spPr>
        <p:txBody>
          <a:bodyPr/>
          <a:lstStyle/>
          <a:p>
            <a:r>
              <a:rPr lang="pl-PL" dirty="0"/>
              <a:t>Zamek w Chęcinach – zamek królewski z przełomu XIII i XIV wieku, górujący nad miejscowością Chęciny, w województwie świętokrzyskim, pod Kielcami. W pobliżu zamku przechodzi żółty szlak turystyczny im. Juliusza Brauna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D585BC2-AAB4-4913-BEE9-008EE228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743" y="2827090"/>
            <a:ext cx="8783274" cy="35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6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 advClick="0" advTm="15000">
        <p159:morph option="byObject"/>
        <p:sndAc>
          <p:stSnd>
            <p:snd r:embed="rId2" name="explode.wav"/>
          </p:stSnd>
        </p:sndAc>
      </p:transition>
    </mc:Choice>
    <mc:Fallback xmlns="">
      <p:transition spd="slow" advClick="0" advTm="15000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AB7414-C3FB-4CF9-B59F-EE15BCD36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897" y="165235"/>
            <a:ext cx="9144000" cy="1434966"/>
          </a:xfrm>
        </p:spPr>
        <p:txBody>
          <a:bodyPr>
            <a:normAutofit fontScale="90000"/>
          </a:bodyPr>
          <a:lstStyle/>
          <a:p>
            <a:r>
              <a:rPr lang="pl-PL" sz="9600" dirty="0">
                <a:latin typeface="Brush Script MT" panose="03060802040406070304" pitchFamily="66" charset="0"/>
              </a:rPr>
              <a:t>Kielce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4DBD5BA-0D59-47D7-9552-C3A70CDC7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69877"/>
            <a:ext cx="9144000" cy="1959123"/>
          </a:xfrm>
        </p:spPr>
        <p:txBody>
          <a:bodyPr>
            <a:normAutofit/>
          </a:bodyPr>
          <a:lstStyle/>
          <a:p>
            <a:r>
              <a:rPr lang="pl-PL" sz="1100" dirty="0"/>
              <a:t>Kielce to niespełna dwustutysięczne miasto położone nad rzeką Silnicą, w Górach Świętokrzyskich, będących częścią Wyżyny Kielecko-Sandomierskiej. Miasto zajmuje powierzchnię 109 kilometrów kwadratowych i jest stolicą województwa świętokrzyskiego.</a:t>
            </a:r>
          </a:p>
          <a:p>
            <a:r>
              <a:rPr lang="pl-PL" sz="1100" dirty="0"/>
              <a:t>Herb Kielc przedstawia złotą koronę i w tym samym kolorze dwie litery CK (Civitas </a:t>
            </a:r>
            <a:r>
              <a:rPr lang="pl-PL" sz="1100" dirty="0" err="1"/>
              <a:t>Kielcensis</a:t>
            </a:r>
            <a:r>
              <a:rPr lang="pl-PL" sz="1100" dirty="0"/>
              <a:t>) na czerwonej tarczy. Został on nadany miastu w 1493 roku przez Fryderyka Jagiellończyka, biskupa krakowskiego.</a:t>
            </a:r>
          </a:p>
          <a:p>
            <a:endParaRPr lang="pl-PL" sz="1100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1647E59-5598-4153-AD1F-6AC8E0C4F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144" y="2791436"/>
            <a:ext cx="95257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6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15000">
        <p15:prstTrans prst="drape"/>
        <p:sndAc>
          <p:stSnd>
            <p:snd r:embed="rId2" name="push.wav"/>
          </p:stSnd>
        </p:sndAc>
      </p:transition>
    </mc:Choice>
    <mc:Fallback xmlns="">
      <p:transition spd="slow" advClick="0" advTm="15000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E3321-73FA-4F44-852E-7D39847C6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0116"/>
            <a:ext cx="9144000" cy="1283517"/>
          </a:xfrm>
        </p:spPr>
        <p:txBody>
          <a:bodyPr>
            <a:noAutofit/>
          </a:bodyPr>
          <a:lstStyle/>
          <a:p>
            <a:r>
              <a:rPr lang="pl-PL" sz="9600" dirty="0">
                <a:latin typeface="French Script MT" panose="03020402040607040605" pitchFamily="66" charset="0"/>
              </a:rPr>
              <a:t>Sielpia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F5C45F-39AC-4560-B216-36F967CC2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1524000" y="1623701"/>
            <a:ext cx="9144000" cy="2803019"/>
          </a:xfrm>
        </p:spPr>
        <p:txBody>
          <a:bodyPr>
            <a:normAutofit/>
          </a:bodyPr>
          <a:lstStyle/>
          <a:p>
            <a:r>
              <a:rPr lang="pl-PL" sz="1000" dirty="0"/>
              <a:t>Sielpia jest głównym wakacyjnym „kurortem” województwa świętokrzyskiego. Największą atrakcją jest położony wśród lasów zalew o powierzchni prawie 60 hektarów z piaszczystymi plażami. W lesie obok zalewu położonych jest kilkadziesiąt ośrodków wypoczynkowych – w większości drewniane, sezonowe domki, ale są też obiekty całoroczne – wśród nich trzygwiazdkowy hotel.</a:t>
            </a:r>
          </a:p>
          <a:p>
            <a:r>
              <a:rPr lang="pl-PL" sz="1000" dirty="0"/>
              <a:t>Sielpia to doskonałe miejsce do uprawiania sportów wodnych i wędkarstwa, a okoliczne lasy to świetne miejsce na wycieczki piesze i rowerowe.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393D030-E8AE-436B-AEFB-A43CD662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08" y="2835479"/>
            <a:ext cx="10956022" cy="35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92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 advClick="0" advTm="15000">
        <p159:morph option="byObject"/>
        <p:sndAc>
          <p:stSnd>
            <p:snd r:embed="rId2" name="suction.wav"/>
          </p:stSnd>
        </p:sndAc>
      </p:transition>
    </mc:Choice>
    <mc:Fallback xmlns="">
      <p:transition spd="slow" advClick="0" advTm="15000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9DB714-AB0D-4ADB-87C1-30EC787B9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57014"/>
            <a:ext cx="9144000" cy="2323751"/>
          </a:xfrm>
        </p:spPr>
        <p:txBody>
          <a:bodyPr>
            <a:normAutofit/>
          </a:bodyPr>
          <a:lstStyle/>
          <a:p>
            <a:r>
              <a:rPr lang="pl-PL" dirty="0">
                <a:latin typeface="Forte" panose="03060902040502070203" pitchFamily="66" charset="0"/>
              </a:rPr>
              <a:t>Dziękuję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DEA254-6616-47F6-9DF1-1ED3E6532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07347"/>
            <a:ext cx="9144000" cy="6417577"/>
          </a:xfrm>
        </p:spPr>
        <p:txBody>
          <a:bodyPr>
            <a:normAutofit/>
          </a:bodyPr>
          <a:lstStyle/>
          <a:p>
            <a:r>
              <a:rPr lang="pl-PL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Robiąc prezentacje skorzystałam ze źródeł: </a:t>
            </a:r>
          </a:p>
          <a:p>
            <a:r>
              <a:rPr lang="pl-PL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YouTube</a:t>
            </a:r>
          </a:p>
          <a:p>
            <a:r>
              <a:rPr lang="pl-PL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Wikipedia</a:t>
            </a:r>
          </a:p>
          <a:p>
            <a:r>
              <a:rPr lang="pl-PL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Brainly</a:t>
            </a:r>
            <a:endParaRPr lang="pl-PL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l-PL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</a:p>
          <a:p>
            <a:r>
              <a:rPr lang="pl-PL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</a:t>
            </a:r>
          </a:p>
          <a:p>
            <a:endParaRPr lang="pl-PL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l-PL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                                  </a:t>
            </a:r>
          </a:p>
          <a:p>
            <a:endParaRPr lang="pl-PL" sz="18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BA88F27-7CC2-45F0-A2D1-C004B585F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55" y="2625754"/>
            <a:ext cx="7083831" cy="365900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395F582-2CF7-4FF2-AA97-52D3F9DDE885}"/>
              </a:ext>
            </a:extLst>
          </p:cNvPr>
          <p:cNvSpPr/>
          <p:nvPr/>
        </p:nvSpPr>
        <p:spPr>
          <a:xfrm>
            <a:off x="8196044" y="4608128"/>
            <a:ext cx="36135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Michalina Bodzioch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72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14:reveal/>
        <p:sndAc>
          <p:stSnd>
            <p:snd r:embed="rId2" name="camera.wav"/>
          </p:stSnd>
        </p:sndAc>
      </p:transition>
    </mc:Choice>
    <mc:Fallback xmlns="">
      <p:transition spd="slow" advClick="0" advTm="15000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Jon (sala konferencyjna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Jon (sala konferencyjna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 (sala konferencyjna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34</TotalTime>
  <Words>245</Words>
  <Application>Microsoft Office PowerPoint</Application>
  <PresentationFormat>Panoramiczny</PresentationFormat>
  <Paragraphs>26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6" baseType="lpstr">
      <vt:lpstr>Algerian</vt:lpstr>
      <vt:lpstr>Arial</vt:lpstr>
      <vt:lpstr>Bahnschrift SemiBold SemiConden</vt:lpstr>
      <vt:lpstr>Brush Script MT</vt:lpstr>
      <vt:lpstr>Century Gothic</vt:lpstr>
      <vt:lpstr>Courier New</vt:lpstr>
      <vt:lpstr>Forte</vt:lpstr>
      <vt:lpstr>French Script MT</vt:lpstr>
      <vt:lpstr>Wingdings 3</vt:lpstr>
      <vt:lpstr>Jon (sala konferencyjna)</vt:lpstr>
      <vt:lpstr>Atrakcje turystyczne świętokrzyskie</vt:lpstr>
      <vt:lpstr>Jaskinia Raj </vt:lpstr>
      <vt:lpstr>Zamek w Chęcinach</vt:lpstr>
      <vt:lpstr>Kielce</vt:lpstr>
      <vt:lpstr>Sielpia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Atrakcje turystyczne świętokrzyskie</dc:title>
  <dc:creator>student</dc:creator>
  <cp:lastModifiedBy>student</cp:lastModifiedBy>
  <cp:revision>9</cp:revision>
  <dcterms:created xsi:type="dcterms:W3CDTF">2021-10-08T10:57:11Z</dcterms:created>
  <dcterms:modified xsi:type="dcterms:W3CDTF">2021-10-29T11:08:53Z</dcterms:modified>
</cp:coreProperties>
</file>