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9" r:id="rId12"/>
    <p:sldId id="262" r:id="rId13"/>
    <p:sldId id="267" r:id="rId14"/>
    <p:sldId id="270" r:id="rId15"/>
    <p:sldId id="271" r:id="rId16"/>
    <p:sldId id="272" r:id="rId17"/>
    <p:sldId id="273" r:id="rId18"/>
    <p:sldId id="266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21A"/>
    <a:srgbClr val="00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236C-C509-4089-8529-3AACB533E059}" type="datetimeFigureOut">
              <a:rPr lang="sk-SK" smtClean="0"/>
              <a:pPr/>
              <a:t>12. 3. 2014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CE05-08E1-450B-BA91-914965F4AA8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teostekov.sk/trends.php" TargetMode="External"/><Relationship Id="rId2" Type="http://schemas.openxmlformats.org/officeDocument/2006/relationships/hyperlink" Target="http://meteostekov.sk/gauges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quick.cz/v_hrdlicka/obsah/priroda/sta_poc.htm" TargetMode="External"/><Relationship Id="rId2" Type="http://schemas.openxmlformats.org/officeDocument/2006/relationships/hyperlink" Target="http://maruska.ordoz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lmacia.org/ucebnitext/meteorologie.htm" TargetMode="External"/><Relationship Id="rId4" Type="http://schemas.openxmlformats.org/officeDocument/2006/relationships/hyperlink" Target="http://www.wpclipart.com/weath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mu.sk/sk/?page=179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sk-SK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Meteorológia</a:t>
            </a:r>
            <a:br>
              <a:rPr lang="sk-SK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sk-SK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3. časť</a:t>
            </a:r>
            <a:r>
              <a:rPr lang="sk-SK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sk-SK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Meteorologická stanica, mapa</a:t>
            </a:r>
          </a:p>
          <a:p>
            <a:endParaRPr lang="sk-SK" sz="2200" dirty="0" smtClean="0">
              <a:solidFill>
                <a:schemeClr val="tx1"/>
              </a:solidFill>
            </a:endParaRPr>
          </a:p>
          <a:p>
            <a:r>
              <a:rPr lang="sk-SK" sz="2200" dirty="0" smtClean="0">
                <a:solidFill>
                  <a:schemeClr val="tx1"/>
                </a:solidFill>
              </a:rPr>
              <a:t>Copyright ©2014 </a:t>
            </a:r>
            <a:r>
              <a:rPr lang="sk-SK" sz="2200" dirty="0" err="1" smtClean="0">
                <a:solidFill>
                  <a:schemeClr val="tx1"/>
                </a:solidFill>
              </a:rPr>
              <a:t>Štancelová</a:t>
            </a:r>
            <a:endParaRPr lang="sk-SK" sz="2200" dirty="0" smtClean="0">
              <a:solidFill>
                <a:schemeClr val="tx1"/>
              </a:solidFill>
            </a:endParaRPr>
          </a:p>
          <a:p>
            <a:endParaRPr lang="sk-SK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apa_S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60963" cy="5870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Príklad</a:t>
            </a:r>
            <a:b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Automatická stanica Starý Tekov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57403"/>
          </a:xfrm>
        </p:spPr>
        <p:txBody>
          <a:bodyPr/>
          <a:lstStyle/>
          <a:p>
            <a:pPr marL="0" indent="0"/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 to poloprofesionálna meteorologická stanica</a:t>
            </a:r>
          </a:p>
          <a:p>
            <a:pPr marL="179388" indent="-179388"/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Stanica automaticky zaznamenáva údaje a tieto sa zverejňujú na </a:t>
            </a:r>
            <a:r>
              <a:rPr lang="sk-SK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web-stránke</a:t>
            </a:r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aktualizujú sa každých 5 min. </a:t>
            </a:r>
          </a:p>
          <a:p>
            <a:pPr marL="179388" indent="-179388"/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Zaujímavé sú </a:t>
            </a:r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MERADLÁ</a:t>
            </a:r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ktoré ukazujú aktuálne údaje, ale aj údaje za 24 hodín.</a:t>
            </a:r>
          </a:p>
          <a:p>
            <a:pPr marL="0" indent="0"/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Grafy</a:t>
            </a:r>
            <a:r>
              <a:rPr lang="sk-SK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ukazujú graficky priebeh hodnôt počas 24 hodín.</a:t>
            </a:r>
            <a:endParaRPr lang="sk-SK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Meteorologická mapa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Zástupný symbol obsahu 3" descr="01_analyza_2013-10-23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7280" y="1412875"/>
            <a:ext cx="7269439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21499"/>
          </a:xfrm>
        </p:spPr>
        <p:txBody>
          <a:bodyPr>
            <a:normAutofit/>
          </a:bodyPr>
          <a:lstStyle/>
          <a:p>
            <a:r>
              <a:rPr lang="sk-SK" dirty="0" smtClean="0"/>
              <a:t>Slovensko je členom </a:t>
            </a:r>
            <a:r>
              <a:rPr lang="sk-SK" dirty="0" smtClean="0">
                <a:solidFill>
                  <a:srgbClr val="C00000"/>
                </a:solidFill>
              </a:rPr>
              <a:t>Svetovej meteorologickej organizácie</a:t>
            </a:r>
            <a:r>
              <a:rPr lang="sk-SK" dirty="0" smtClean="0"/>
              <a:t>. Prostredníctvom </a:t>
            </a:r>
            <a:r>
              <a:rPr lang="sk-SK" dirty="0" smtClean="0">
                <a:solidFill>
                  <a:srgbClr val="C00000"/>
                </a:solidFill>
              </a:rPr>
              <a:t>Svetovej služby počasia</a:t>
            </a:r>
            <a:r>
              <a:rPr lang="sk-SK" dirty="0" smtClean="0"/>
              <a:t> si vymieňajú informácie.</a:t>
            </a:r>
          </a:p>
          <a:p>
            <a:r>
              <a:rPr lang="sk-SK" dirty="0" smtClean="0"/>
              <a:t>Údaje sa pomocou dohodnutých značiek a kódov zaznamenávajú v </a:t>
            </a:r>
            <a:r>
              <a:rPr lang="sk-SK" dirty="0" smtClean="0">
                <a:solidFill>
                  <a:srgbClr val="C00000"/>
                </a:solidFill>
              </a:rPr>
              <a:t>meteorologickej mape.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k-SK" dirty="0" smtClean="0"/>
              <a:t>Existujú rôzne druhy od jednoduchých po veľmi zložité. Závisí</a:t>
            </a:r>
          </a:p>
          <a:p>
            <a:pPr marL="360363" indent="-96838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 to od účelu</a:t>
            </a:r>
          </a:p>
          <a:p>
            <a:pPr marL="360363" indent="-96838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 použitia.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717032"/>
            <a:ext cx="55245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b="1" dirty="0" smtClean="0">
                <a:solidFill>
                  <a:srgbClr val="C00000"/>
                </a:solidFill>
              </a:rPr>
              <a:t>Synoptické mapy</a:t>
            </a:r>
            <a:r>
              <a:rPr lang="sk-SK" sz="3000" b="1" dirty="0" smtClean="0"/>
              <a:t>  </a:t>
            </a:r>
            <a:r>
              <a:rPr lang="sk-SK" sz="3000" dirty="0" smtClean="0"/>
              <a:t>poskytujú obraz o stave atmosféry v danej chvíli na základe mnohých meraní. </a:t>
            </a:r>
          </a:p>
          <a:p>
            <a:pPr marL="0" indent="0">
              <a:buNone/>
            </a:pPr>
            <a:r>
              <a:rPr lang="sk-SK" sz="3000" b="1" dirty="0" smtClean="0">
                <a:solidFill>
                  <a:srgbClr val="C00000"/>
                </a:solidFill>
              </a:rPr>
              <a:t>Predpovedné mapy</a:t>
            </a:r>
            <a:r>
              <a:rPr lang="sk-SK" sz="3000" dirty="0" smtClean="0"/>
              <a:t> sú určené širokej verejnosti.</a:t>
            </a:r>
          </a:p>
          <a:p>
            <a:pPr marL="0" indent="0">
              <a:buNone/>
            </a:pPr>
            <a:r>
              <a:rPr lang="sk-SK" sz="3000" dirty="0" smtClean="0"/>
              <a:t>Na mapách sa používajú znaky – medzinárodné meteorologické symboly, aby sa zjednodušilo ich čítanie.</a:t>
            </a:r>
          </a:p>
          <a:p>
            <a:pPr marL="0" indent="0">
              <a:buNone/>
            </a:pPr>
            <a:r>
              <a:rPr lang="sk-SK" sz="3000" b="1" dirty="0" smtClean="0">
                <a:solidFill>
                  <a:srgbClr val="C00000"/>
                </a:solidFill>
              </a:rPr>
              <a:t>Izobary</a:t>
            </a:r>
            <a:r>
              <a:rPr lang="sk-SK" sz="3000" dirty="0" smtClean="0"/>
              <a:t> – sú čiary na mapách, ktoré spájajú miesta s rovnakým tlakom.  Číslo na izobare znamená tlak.</a:t>
            </a:r>
          </a:p>
          <a:p>
            <a:pPr marL="0" indent="0">
              <a:buNone/>
            </a:pPr>
            <a:r>
              <a:rPr lang="sk-SK" sz="3000" b="1" dirty="0" smtClean="0"/>
              <a:t>Oblasť nízkeho tlaku </a:t>
            </a:r>
            <a:r>
              <a:rPr lang="sk-SK" sz="3000" dirty="0" smtClean="0"/>
              <a:t>– cyklóna- je znázornená písmenom </a:t>
            </a:r>
            <a:r>
              <a:rPr lang="sk-SK" sz="3000" b="1" dirty="0" smtClean="0"/>
              <a:t>N</a:t>
            </a:r>
          </a:p>
          <a:p>
            <a:pPr marL="0" indent="0">
              <a:buNone/>
            </a:pPr>
            <a:r>
              <a:rPr lang="sk-SK" sz="3000" b="1" dirty="0" smtClean="0"/>
              <a:t>Oblasť </a:t>
            </a:r>
            <a:r>
              <a:rPr lang="sk-SK" sz="3000" b="1" dirty="0" smtClean="0"/>
              <a:t>vysokého tlaku </a:t>
            </a:r>
            <a:r>
              <a:rPr lang="sk-SK" sz="3000" dirty="0" smtClean="0"/>
              <a:t>-  anticyklóna – písmenom </a:t>
            </a:r>
            <a:r>
              <a:rPr lang="sk-SK" sz="3000" b="1" dirty="0" smtClean="0"/>
              <a:t>V</a:t>
            </a:r>
            <a:endParaRPr lang="sk-SK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500px-Weather_front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032448" cy="2945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BlokTextu 6"/>
          <p:cNvSpPr txBox="1"/>
          <p:nvPr/>
        </p:nvSpPr>
        <p:spPr>
          <a:xfrm>
            <a:off x="4355976" y="1340768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400" dirty="0" smtClean="0"/>
              <a:t>Studený front; </a:t>
            </a:r>
          </a:p>
          <a:p>
            <a:pPr marL="342900" indent="-342900"/>
            <a:endParaRPr lang="sk-SK" sz="2400" dirty="0" smtClean="0"/>
          </a:p>
          <a:p>
            <a:pPr marL="342900" indent="-342900"/>
            <a:r>
              <a:rPr lang="sk-SK" sz="2400" dirty="0" smtClean="0"/>
              <a:t>2</a:t>
            </a:r>
            <a:r>
              <a:rPr lang="sk-SK" sz="2400" dirty="0" smtClean="0"/>
              <a:t>. </a:t>
            </a:r>
            <a:r>
              <a:rPr lang="sk-SK" sz="2400" dirty="0" smtClean="0"/>
              <a:t>Teplý front; </a:t>
            </a:r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sz="2400" dirty="0" smtClean="0"/>
              <a:t>3</a:t>
            </a:r>
            <a:r>
              <a:rPr lang="sk-SK" sz="2400" dirty="0" smtClean="0"/>
              <a:t>. </a:t>
            </a:r>
            <a:r>
              <a:rPr lang="sk-SK" sz="2400" dirty="0" err="1" smtClean="0"/>
              <a:t>Oklúzny</a:t>
            </a:r>
            <a:r>
              <a:rPr lang="sk-SK" sz="2400" dirty="0" smtClean="0"/>
              <a:t> front; </a:t>
            </a:r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sz="2400" dirty="0" smtClean="0"/>
              <a:t>4</a:t>
            </a:r>
            <a:r>
              <a:rPr lang="sk-SK" sz="2400" dirty="0" smtClean="0"/>
              <a:t>. </a:t>
            </a:r>
            <a:r>
              <a:rPr lang="sk-SK" sz="2400" dirty="0" smtClean="0"/>
              <a:t>Stacionárny front.</a:t>
            </a:r>
          </a:p>
          <a:p>
            <a:r>
              <a:rPr lang="sk-SK" sz="2400" dirty="0" smtClean="0"/>
              <a:t>Výstupky označujú smer </a:t>
            </a:r>
            <a:r>
              <a:rPr lang="sk-SK" sz="2400" dirty="0" smtClean="0"/>
              <a:t>pohybu fronty.</a:t>
            </a:r>
            <a:endParaRPr lang="sk-SK" sz="2400" dirty="0"/>
          </a:p>
        </p:txBody>
      </p:sp>
      <p:sp>
        <p:nvSpPr>
          <p:cNvPr id="10" name="BlokTextu 9"/>
          <p:cNvSpPr txBox="1"/>
          <p:nvPr/>
        </p:nvSpPr>
        <p:spPr>
          <a:xfrm>
            <a:off x="251520" y="188640"/>
            <a:ext cx="35369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Ukážky niektorých značiek</a:t>
            </a:r>
            <a:endParaRPr lang="sk-SK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Obrázok 10" descr="obr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888432" cy="629602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179512" y="764704"/>
            <a:ext cx="4644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accent6">
                    <a:lumMod val="75000"/>
                  </a:schemeClr>
                </a:solidFill>
              </a:rPr>
              <a:t>Symboly na synoptickej mape</a:t>
            </a:r>
            <a:endParaRPr lang="sk-SK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eteotime-symbo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362"/>
          <a:stretch>
            <a:fillRect/>
          </a:stretch>
        </p:blipFill>
        <p:spPr>
          <a:xfrm>
            <a:off x="0" y="0"/>
            <a:ext cx="4499992" cy="6858000"/>
          </a:xfrm>
        </p:spPr>
      </p:pic>
      <p:pic>
        <p:nvPicPr>
          <p:cNvPr id="5" name="Obrázok 4" descr="z_poc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061804" cy="3249443"/>
          </a:xfrm>
          <a:prstGeom prst="rect">
            <a:avLst/>
          </a:prstGeom>
        </p:spPr>
      </p:pic>
      <p:pic>
        <p:nvPicPr>
          <p:cNvPr id="6" name="Obrázok 5" descr="POČAS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412" y="4337720"/>
            <a:ext cx="5191588" cy="252028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644008" y="188640"/>
            <a:ext cx="4332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</a:rPr>
              <a:t>Predpovedná mapa</a:t>
            </a:r>
            <a:endParaRPr lang="sk-SK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048672"/>
          </a:xfrm>
        </p:spPr>
        <p:txBody>
          <a:bodyPr>
            <a:normAutofit lnSpcReduction="10000"/>
          </a:bodyPr>
          <a:lstStyle/>
          <a:p>
            <a:endParaRPr lang="sk-SK" sz="1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Atmosferický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front </a:t>
            </a:r>
            <a:r>
              <a:rPr lang="sk-SK" dirty="0" smtClean="0"/>
              <a:t>je oblasť, v ktorej sa dotýkajú vzduchové hmoty s rôznymi vlastnosťami, napr. studený a teplý vzduch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Teplý front </a:t>
            </a:r>
            <a:r>
              <a:rPr lang="sk-SK" dirty="0" smtClean="0"/>
              <a:t>– pásmo sa posúva na stranu studeného vzduchu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Studený front </a:t>
            </a:r>
            <a:r>
              <a:rPr lang="sk-SK" dirty="0" smtClean="0"/>
              <a:t>– na stranu teplého vzduchu</a:t>
            </a:r>
          </a:p>
          <a:p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Oklúzny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front </a:t>
            </a:r>
            <a:r>
              <a:rPr lang="sk-SK" dirty="0" smtClean="0"/>
              <a:t>– teplý a studený vzduch sa zmiešajú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Predpoveď počasia </a:t>
            </a:r>
            <a:r>
              <a:rPr lang="sk-SK" dirty="0" smtClean="0"/>
              <a:t>je určená pre širokú verejnosť alebo</a:t>
            </a:r>
            <a:r>
              <a:rPr lang="sk-SK" dirty="0" smtClean="0"/>
              <a:t> sa </a:t>
            </a:r>
            <a:r>
              <a:rPr lang="sk-SK" dirty="0" smtClean="0"/>
              <a:t>robia špeciálne predpovede. Majú význam pre rôzne oblasti hospodárstva a zdravie človeka.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Zdroje</a:t>
            </a:r>
            <a:endParaRPr lang="sk-SK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>
            <a:normAutofit/>
          </a:bodyPr>
          <a:lstStyle/>
          <a:p>
            <a:r>
              <a:rPr lang="sk-SK" dirty="0" smtClean="0">
                <a:hlinkClick r:id="rId2"/>
              </a:rPr>
              <a:t>http://maruska.ordoz.com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web.quick.cz/v_hrdlicka/obsah/priroda/sta_poc.htm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http://www.wpclipart.com/weather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www.dalmacia.org/ucebnitext/meteorologie.htm</a:t>
            </a:r>
            <a:endParaRPr lang="sk-SK" dirty="0" smtClean="0"/>
          </a:p>
          <a:p>
            <a:r>
              <a:rPr lang="sk-SK" dirty="0" smtClean="0"/>
              <a:t>OA </a:t>
            </a:r>
            <a:r>
              <a:rPr lang="sk-SK" dirty="0" err="1" smtClean="0"/>
              <a:t>International</a:t>
            </a:r>
            <a:r>
              <a:rPr lang="sk-SK" dirty="0" smtClean="0"/>
              <a:t>; Počasie, vyd. </a:t>
            </a:r>
            <a:r>
              <a:rPr lang="sk-SK" dirty="0" err="1" smtClean="0"/>
              <a:t>Fortuna</a:t>
            </a:r>
            <a:r>
              <a:rPr lang="sk-SK" dirty="0" smtClean="0"/>
              <a:t> </a:t>
            </a:r>
            <a:r>
              <a:rPr lang="sk-SK" dirty="0" err="1" smtClean="0"/>
              <a:t>Print</a:t>
            </a:r>
            <a:r>
              <a:rPr lang="sk-SK" dirty="0" smtClean="0"/>
              <a:t>, 2003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Zaoblený obdĺžnik 5">
            <a:hlinkClick r:id="rId2" action="ppaction://hlinksldjump"/>
          </p:cNvPr>
          <p:cNvSpPr/>
          <p:nvPr/>
        </p:nvSpPr>
        <p:spPr>
          <a:xfrm>
            <a:off x="1187624" y="404664"/>
            <a:ext cx="6696744" cy="25922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>Meteorologická stanica</a:t>
            </a:r>
            <a:endParaRPr lang="sk-SK" sz="4000" dirty="0">
              <a:solidFill>
                <a:schemeClr val="tx1"/>
              </a:solidFill>
            </a:endParaRPr>
          </a:p>
        </p:txBody>
      </p:sp>
      <p:sp>
        <p:nvSpPr>
          <p:cNvPr id="7" name="Zaoblený obdĺžnik 6">
            <a:hlinkClick r:id="rId3" action="ppaction://hlinksldjump"/>
          </p:cNvPr>
          <p:cNvSpPr/>
          <p:nvPr/>
        </p:nvSpPr>
        <p:spPr>
          <a:xfrm>
            <a:off x="1115616" y="3573016"/>
            <a:ext cx="6768752" cy="2664296"/>
          </a:xfrm>
          <a:prstGeom prst="roundRect">
            <a:avLst/>
          </a:prstGeom>
          <a:solidFill>
            <a:srgbClr val="95F21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>Meteorologická mapa a predpoveď počasia</a:t>
            </a:r>
            <a:endParaRPr lang="sk-SK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Meteorologická stanica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r>
              <a:rPr lang="sk-SK" dirty="0" smtClean="0"/>
              <a:t>je prostriedok na získavanie meteorologických údajov v celosvetovom meradle. Tie slúžia ako podklad na vedecké spracovanie klimatických pomerov na celom svete pre rôzne odbory hospodárskeho života</a:t>
            </a:r>
          </a:p>
          <a:p>
            <a:r>
              <a:rPr lang="sk-SK" dirty="0" smtClean="0"/>
              <a:t>slúžia na meranie a zaznamenávanie hodnôt meteorologických prvkov, </a:t>
            </a:r>
            <a:r>
              <a:rPr lang="sk-SK" b="1" dirty="0" smtClean="0"/>
              <a:t>podľa medzinárodne dohodnutých podmienok.</a:t>
            </a:r>
          </a:p>
          <a:p>
            <a:r>
              <a:rPr lang="sk-SK" dirty="0" smtClean="0"/>
              <a:t>je umiestnená na </a:t>
            </a:r>
            <a:r>
              <a:rPr lang="sk-SK" dirty="0" smtClean="0">
                <a:solidFill>
                  <a:srgbClr val="C00000"/>
                </a:solidFill>
              </a:rPr>
              <a:t>meteorologickej záhradke</a:t>
            </a:r>
          </a:p>
          <a:p>
            <a:endParaRPr 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Druhy:</a:t>
            </a:r>
          </a:p>
          <a:p>
            <a:pPr>
              <a:buNone/>
            </a:pPr>
            <a:r>
              <a:rPr lang="sk-SK" b="1" dirty="0" smtClean="0">
                <a:ln w="11430"/>
              </a:rPr>
              <a:t>A/</a:t>
            </a:r>
          </a:p>
          <a:p>
            <a:pPr>
              <a:buNone/>
            </a:pPr>
            <a:r>
              <a:rPr lang="sk-SK" b="1" dirty="0" smtClean="0">
                <a:ln w="11430"/>
              </a:rPr>
              <a:t>Synoptické </a:t>
            </a:r>
            <a:endParaRPr lang="sk-SK" dirty="0" smtClean="0">
              <a:ln w="11430"/>
            </a:endParaRPr>
          </a:p>
          <a:p>
            <a:r>
              <a:rPr lang="sk-SK" dirty="0" smtClean="0">
                <a:ln w="11430"/>
              </a:rPr>
              <a:t>robia najrozsiahlejšie merania, takmer všetkých prvkov,</a:t>
            </a:r>
          </a:p>
          <a:p>
            <a:pPr marL="0" indent="0"/>
            <a:r>
              <a:rPr lang="sk-SK" dirty="0" smtClean="0">
                <a:ln w="11430"/>
              </a:rPr>
              <a:t>  nepretržite v hodinových intervaloch</a:t>
            </a:r>
          </a:p>
          <a:p>
            <a:pPr>
              <a:buNone/>
            </a:pPr>
            <a:r>
              <a:rPr lang="sk-SK" b="1" dirty="0" smtClean="0">
                <a:ln w="11430"/>
              </a:rPr>
              <a:t>Klimatologické</a:t>
            </a:r>
          </a:p>
          <a:p>
            <a:r>
              <a:rPr lang="sk-SK" dirty="0" smtClean="0">
                <a:ln w="11430"/>
              </a:rPr>
              <a:t>obsluhujú dobrovoľníci</a:t>
            </a:r>
          </a:p>
          <a:p>
            <a:r>
              <a:rPr lang="sk-SK" dirty="0" smtClean="0">
                <a:ln w="11430"/>
              </a:rPr>
              <a:t>merajú 3-krát denne</a:t>
            </a:r>
          </a:p>
          <a:p>
            <a:pPr>
              <a:buNone/>
            </a:pPr>
            <a:r>
              <a:rPr lang="sk-SK" b="1" dirty="0" err="1" smtClean="0">
                <a:ln w="11430"/>
              </a:rPr>
              <a:t>Zrážkomerné</a:t>
            </a:r>
            <a:endParaRPr lang="sk-SK" b="1" dirty="0" smtClean="0">
              <a:ln w="11430"/>
            </a:endParaRPr>
          </a:p>
          <a:p>
            <a:r>
              <a:rPr lang="sk-SK" dirty="0" smtClean="0">
                <a:ln w="11430"/>
              </a:rPr>
              <a:t>merajú zrážky</a:t>
            </a:r>
            <a:endParaRPr lang="sk-SK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976664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B/ podľa spôsobu obsluhovania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manuálne</a:t>
            </a:r>
            <a:r>
              <a:rPr lang="sk-SK" dirty="0" smtClean="0"/>
              <a:t> – všetky údaje sa merajú ručne, údaje   </a:t>
            </a:r>
          </a:p>
          <a:p>
            <a:pPr>
              <a:buNone/>
            </a:pPr>
            <a:r>
              <a:rPr lang="sk-SK" dirty="0" smtClean="0"/>
              <a:t>                       pracovník vkladá do PC a odosiela</a:t>
            </a:r>
            <a:endParaRPr lang="sk-SK" b="1" dirty="0" smtClean="0"/>
          </a:p>
          <a:p>
            <a:pPr>
              <a:buNone/>
            </a:pPr>
            <a:r>
              <a:rPr lang="sk-SK" b="1" dirty="0" smtClean="0"/>
              <a:t>automatické </a:t>
            </a:r>
            <a:r>
              <a:rPr lang="sk-SK" dirty="0" smtClean="0"/>
              <a:t> - všetky údaje merajú senzory a </a:t>
            </a:r>
          </a:p>
          <a:p>
            <a:pPr>
              <a:buNone/>
            </a:pPr>
            <a:r>
              <a:rPr lang="sk-SK" dirty="0" smtClean="0"/>
              <a:t>                        automaticky sa ukladajú do PC</a:t>
            </a:r>
          </a:p>
          <a:p>
            <a:pPr>
              <a:buNone/>
            </a:pPr>
            <a:r>
              <a:rPr lang="sk-SK" b="1" dirty="0" smtClean="0"/>
              <a:t>C/ podľa umiestnenia</a:t>
            </a:r>
          </a:p>
          <a:p>
            <a:pPr>
              <a:buNone/>
            </a:pPr>
            <a:r>
              <a:rPr lang="sk-SK" b="1" dirty="0" smtClean="0"/>
              <a:t>pozemné</a:t>
            </a:r>
          </a:p>
          <a:p>
            <a:pPr>
              <a:buNone/>
            </a:pPr>
            <a:r>
              <a:rPr lang="sk-SK" b="1" dirty="0" smtClean="0"/>
              <a:t>letecké</a:t>
            </a:r>
          </a:p>
          <a:p>
            <a:pPr>
              <a:buNone/>
            </a:pPr>
            <a:r>
              <a:rPr lang="sk-SK" b="1" dirty="0" smtClean="0"/>
              <a:t>námorné</a:t>
            </a:r>
          </a:p>
          <a:p>
            <a:pPr>
              <a:buNone/>
            </a:pPr>
            <a:r>
              <a:rPr lang="sk-SK" b="1" smtClean="0"/>
              <a:t>družicové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sk-SK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Budovanie meteorologickej stanice</a:t>
            </a:r>
            <a:endParaRPr lang="sk-SK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podľa medzinárodných predpisov</a:t>
            </a:r>
          </a:p>
          <a:p>
            <a:r>
              <a:rPr lang="sk-SK" dirty="0" smtClean="0"/>
              <a:t>na voľnom priestranstve, kde netienia budovy a stromy</a:t>
            </a:r>
          </a:p>
          <a:p>
            <a:r>
              <a:rPr lang="sk-SK" dirty="0" smtClean="0"/>
              <a:t>trávnatá plocha je ohradená pletivom</a:t>
            </a:r>
          </a:p>
          <a:p>
            <a:r>
              <a:rPr lang="sk-SK" dirty="0" smtClean="0"/>
              <a:t>Meracie prístroje sú umiestnené priamo na trávnatej ploche alebo v meteorologickej búdke.</a:t>
            </a:r>
          </a:p>
          <a:p>
            <a:r>
              <a:rPr lang="sk-SK" dirty="0" smtClean="0"/>
              <a:t>Centrom spracovania údajov je </a:t>
            </a:r>
            <a:r>
              <a:rPr lang="sk-SK" b="1" dirty="0" smtClean="0"/>
              <a:t>Slovenský </a:t>
            </a:r>
            <a:r>
              <a:rPr lang="sk-SK" b="1" dirty="0" smtClean="0"/>
              <a:t>hydrometeorologický </a:t>
            </a:r>
            <a:r>
              <a:rPr lang="sk-SK" b="1" dirty="0" smtClean="0"/>
              <a:t>ústav.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Ukážka meteorologickej stanice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Zástupný symbol obsahu 3" descr="meteosta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84887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meteobudka2.jpg"/>
          <p:cNvPicPr>
            <a:picLocks noChangeAspect="1"/>
          </p:cNvPicPr>
          <p:nvPr/>
        </p:nvPicPr>
        <p:blipFill>
          <a:blip r:embed="rId2" cstate="print"/>
          <a:srcRect l="9524" r="10476"/>
          <a:stretch>
            <a:fillRect/>
          </a:stretch>
        </p:blipFill>
        <p:spPr>
          <a:xfrm>
            <a:off x="4572000" y="1268760"/>
            <a:ext cx="4302095" cy="37444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M</a:t>
            </a: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eteorologická búdka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Zástupný symbol obsahu 3" descr="Met.bud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3515868" cy="5120640"/>
          </a:xfrm>
        </p:spPr>
      </p:pic>
      <p:pic>
        <p:nvPicPr>
          <p:cNvPr id="5" name="Obrázok 4" descr="meteobud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8640"/>
            <a:ext cx="7416824" cy="4874908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971600" y="501317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/>
              <a:t>Prístroje </a:t>
            </a:r>
            <a:r>
              <a:rPr lang="sk-SK" sz="2800" dirty="0" smtClean="0"/>
              <a:t>v met. </a:t>
            </a:r>
            <a:r>
              <a:rPr lang="sk-SK" sz="2800" dirty="0" smtClean="0"/>
              <a:t>búdke</a:t>
            </a:r>
            <a:r>
              <a:rPr lang="sk-SK" sz="2800" dirty="0" smtClean="0"/>
              <a:t>: </a:t>
            </a:r>
            <a:r>
              <a:rPr lang="sk-SK" sz="2800" dirty="0" smtClean="0"/>
              <a:t>zľava zvislo </a:t>
            </a:r>
            <a:r>
              <a:rPr lang="sk-SK" sz="2800" dirty="0" smtClean="0"/>
              <a:t>suchý </a:t>
            </a:r>
            <a:r>
              <a:rPr lang="sk-SK" sz="2800" dirty="0" smtClean="0"/>
              <a:t>teplomer</a:t>
            </a:r>
            <a:r>
              <a:rPr lang="sk-SK" sz="2800" dirty="0" smtClean="0"/>
              <a:t>, vlhký </a:t>
            </a:r>
            <a:r>
              <a:rPr lang="sk-SK" sz="2800" dirty="0" smtClean="0"/>
              <a:t>teplomer</a:t>
            </a:r>
            <a:r>
              <a:rPr lang="sk-SK" sz="2800" dirty="0" smtClean="0"/>
              <a:t>, vlasový </a:t>
            </a:r>
            <a:r>
              <a:rPr lang="sk-SK" sz="2800" dirty="0" smtClean="0"/>
              <a:t>vlhkomer</a:t>
            </a:r>
            <a:r>
              <a:rPr lang="sk-SK" sz="2800" dirty="0" smtClean="0"/>
              <a:t>, </a:t>
            </a:r>
            <a:r>
              <a:rPr lang="sk-SK" sz="2800" dirty="0" smtClean="0"/>
              <a:t>vodorovne maximálny teplomer</a:t>
            </a:r>
            <a:r>
              <a:rPr lang="sk-SK" sz="2800" dirty="0" smtClean="0"/>
              <a:t>, pod ním </a:t>
            </a:r>
            <a:r>
              <a:rPr lang="sk-SK" sz="2800" dirty="0" smtClean="0"/>
              <a:t>minimálny teplomer</a:t>
            </a:r>
            <a:r>
              <a:rPr lang="sk-SK" sz="2800" dirty="0" smtClean="0"/>
              <a:t>, </a:t>
            </a:r>
            <a:r>
              <a:rPr lang="sk-SK" sz="2800" dirty="0" smtClean="0"/>
              <a:t>vpredu vľavo </a:t>
            </a:r>
            <a:r>
              <a:rPr lang="sk-SK" sz="2800" dirty="0" err="1" smtClean="0"/>
              <a:t>termograf</a:t>
            </a:r>
            <a:r>
              <a:rPr lang="sk-SK" sz="2800" dirty="0" smtClean="0"/>
              <a:t>, vpravo </a:t>
            </a:r>
            <a:r>
              <a:rPr lang="sk-SK" sz="2800" dirty="0" err="1" smtClean="0"/>
              <a:t>hygrograf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1187624" y="260648"/>
            <a:ext cx="666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Vnútro meteorologickej búdky</a:t>
            </a:r>
            <a:endParaRPr lang="sk-SK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Meteorologické stanice na Slovensku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Zástupný symbol obsahu 3" descr="Sta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6696744" cy="4374189"/>
          </a:xfrm>
        </p:spPr>
      </p:pic>
      <p:sp>
        <p:nvSpPr>
          <p:cNvPr id="5" name="Obdĺžnik 4"/>
          <p:cNvSpPr/>
          <p:nvPr/>
        </p:nvSpPr>
        <p:spPr>
          <a:xfrm>
            <a:off x="611560" y="1196752"/>
            <a:ext cx="579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/>
              <a:t>Zoznam na zo dňa 11.3.2014 na SHMU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611560" y="6309320"/>
            <a:ext cx="3298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smtClean="0">
                <a:hlinkClick r:id="rId3"/>
              </a:rPr>
              <a:t>http://www.shmu.sk/sk/?page=1793</a:t>
            </a:r>
            <a:r>
              <a:rPr lang="sk-SK" sz="1600" dirty="0" smtClean="0"/>
              <a:t> 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eoroló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Meteorológia</Template>
  <TotalTime>546</TotalTime>
  <Words>530</Words>
  <Application>Microsoft Office PowerPoint</Application>
  <PresentationFormat>Prezentácia na obrazovke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Meteorológia</vt:lpstr>
      <vt:lpstr>Meteorológia 3. časť </vt:lpstr>
      <vt:lpstr>Snímka 2</vt:lpstr>
      <vt:lpstr>Meteorologická stanica</vt:lpstr>
      <vt:lpstr>Snímka 4</vt:lpstr>
      <vt:lpstr>Snímka 5</vt:lpstr>
      <vt:lpstr>Budovanie meteorologickej stanice</vt:lpstr>
      <vt:lpstr>Ukážka meteorologickej stanice</vt:lpstr>
      <vt:lpstr>    Meteorologická búdka</vt:lpstr>
      <vt:lpstr>Meteorologické stanice na Slovensku</vt:lpstr>
      <vt:lpstr>Snímka 10</vt:lpstr>
      <vt:lpstr>Príklad Automatická stanica Starý Tekov</vt:lpstr>
      <vt:lpstr>Meteorologická mapa</vt:lpstr>
      <vt:lpstr>Snímka 13</vt:lpstr>
      <vt:lpstr>Snímka 14</vt:lpstr>
      <vt:lpstr>Snímka 15</vt:lpstr>
      <vt:lpstr>Snímka 16</vt:lpstr>
      <vt:lpstr>Snímka 17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Meteorológia 3. časť</dc:title>
  <dc:creator>Sona</dc:creator>
  <cp:lastModifiedBy>Sona</cp:lastModifiedBy>
  <cp:revision>57</cp:revision>
  <dcterms:created xsi:type="dcterms:W3CDTF">2014-03-10T22:35:43Z</dcterms:created>
  <dcterms:modified xsi:type="dcterms:W3CDTF">2014-03-12T22:15:54Z</dcterms:modified>
</cp:coreProperties>
</file>