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67" r:id="rId2"/>
    <p:sldId id="256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59" r:id="rId11"/>
    <p:sldId id="268" r:id="rId12"/>
    <p:sldId id="266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2A1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0" d="100"/>
          <a:sy n="80" d="100"/>
        </p:scale>
        <p:origin x="97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19-12-11T12:03:32.22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060F1F9B-7F87-4A23-A486-06C62123529C}" emma:medium="tactile" emma:mode="ink">
          <msink:context xmlns:msink="http://schemas.microsoft.com/ink/2010/main" type="inkDrawing" rotatedBoundingBox="16599,8790 16746,5747 17232,5771 17084,8814" semanticType="scratchOut" shapeName="Other">
            <msink:destinationLink direction="with" ref="{B26CA526-37E6-461E-8FF5-833FA17FE468}"/>
          </msink:context>
        </emma:interpretation>
      </emma:emma>
    </inkml:annotationXML>
    <inkml:trace contextRef="#ctx0" brushRef="#br0">17018 7768 0,'-21'43'31,"0"41"-15,21-20-16,-22-43 15,22 21-15,-42 1 16,42 62 0,-21-83-1,63-22 17,-21-43-17,1-84-15,-1-296 16,-21-170-1,0-63 17,-21 381-32,-22-43 15,22 318-15,0 22 16,0 62 0,21 86-1,0 126 1,-21 43-1,-1-1 1,-20-20 0,21-128-1,21-211 32,-21-21-31,21-22-16,-21-63 15,21 85 17,-22 63-17,22 21 1,-21 85 0,0 43-1,21-1 1,0-21-1,0-105 1,21-65 0,64-210-1,-43 41-15,43-211 16,-43 233 0,-21 20-16,22-20 15,-43 211 16,0 22-15,0 105 0,0 43-1,-21-22 1,21-63 0,21-127-1,21-42 1,22-43-1,-43-20-15,21-192 16,-21 128 0,-21 63-16,0-42 15,-42 233 17,21-1-17,0 22-15,-43 233 16,-21 42-1,1-43 17,41-126-17,22-148 1,42-64 0,1-106-16,-22-212 15,0 85-15,0 22 16,0-213-1,0 213 1,-64 295 0,64 192-1,0 168 1,0 85 0,-21-42-1,-21-212 1,20-169-1,22-148 17,0-64-32,43-275 15,-43 127-15,42-21 16,22-276 0,-22 276-1,-42 339 1,0 63-1,0 233 1,21 126 0,-21-41-1,0-149 1,0-211 0,21-106-1,0-43-15,1-211 16,-22 63-1,0 1-15,0-191 32,0 211-17,-43 191 1,22 127 0,21 212-1,0-22 1,0 22-1,-21-85 1,21-191 0,0-84 31,0-42-32,0-1-15,0-20 16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92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7805 1708 15250,'1'-2'16,"113"-112"-16,75-189 15,-113 265-15,-76 76 31,0 38-31,-38 37 16,0 39-16,1 75 16,-17-37-16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87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5158 10884 13312,'-74'186'0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85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7796 1381 13109,'10'-16'0,"218"-326"16,227-492-16,-380 645 16,-75 265 30,0 0-46,0 37 16,0 115-16,-38 151 16,-37 0-16,25-114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80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7996 2047 12531,'151'-265'0,"-37"37"16,0 77-16,-114 226 31,0-37-15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74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8290 1731 11500,'-69'316'16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75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8005 2047 11453,'256'-569'0,"-180"380"16,-76 227 15,0 151-31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63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7881 976 10609,'153'-218'16,"36"-9"-16,-37 37 16,-190 342-1,38-39-15,-38 39 16,0 76-16,0 113 15,-38 76-15,30-114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64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7774 1129 10609,'47'-68'16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49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11028 4049 7453,'607'-372'16,"-114"107"-1,568-114 1,-909 341-16,-114 38 16,0 76-16,-76 75 15,-152 153-15,-189 37 16,-189 76-16,-380 227 15,947-643-15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50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10605 4308 7453,'413'-253'16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19-12-11T12:03:29.8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9CF1CFE3-82F6-438A-AACE-7A0BCEE76DA7}" emma:medium="tactile" emma:mode="ink">
          <msink:context xmlns:msink="http://schemas.microsoft.com/ink/2010/main" type="inkDrawing" rotatedBoundingBox="15233,11363 15253,3910 19508,3922 19488,11374" hotPoints="15203,8663 17246,4237 19431,8937 19456,9934 18084,11419 15491,10966" semanticType="enclosure" shapeName="Hexagon"/>
        </emma:interpretation>
      </emma:emma>
    </inkml:annotationXML>
    <inkml:trace contextRef="#ctx0" brushRef="#br0">17166 3937 0,'0'21'94,"0"0"-79,0 22-15,0-22 16,0 42 15,0 1-15,0-43-1,0 21 1,-21-20-16,21-1 16,0 0-16,-21-21 15,21 21 1,0 21 0,-21 1-1,-1-22 1,22 0-1,0 0 1,0 0 15,-21-21-15,21 22 0,0 20-1,0-21 1,0 21 15,0-20-15,0-1 31,-21 0-32,21 0 1,0 0-1,0 0 1,0 1 0,0-1-1,0 0-15,-21 0 16,21 0 15,-21 0-15,21 1-16,-21-22 15,-1 42 17,-20 0-17,42-21 1,-21 1 0,0-1-1,0 0 1,21 0-1,-22-21-15,22 21 16,0 0 0,-21-21-1,21 22 1,-21-22 0,21 21-16,-21 0 15,21 0 16,0 0-31,-21 0 32,21 1-17,0-1 1,0 0 31,0 0-32,-21-21 1,21 21 47,0 0-32,0 1-16,0-1 32,-22-21-31,22 42-16,-21-42 16,21 21-16,0 0 15,-21 1 1,21 20-1,-21-42 1,21 21 0,-21 0-1,21 0 1,-21-21 0,21 22-1,0-1 16,-22 0-15,22 0 15,0 0-31,0 0 32,-21 1-17,0 20 48,21-21-48,0 0-15,-21 0 16,21 1 0,-21 20-1,0-21 1,21 0 15,-22-21 47,22 43-78,-21-1 31,0-42 1,21 21-32,0 0 31,0 0-15,0 1-1,-21-22-15,21 21 31,0 0-15,-21-21 15,21 21-15,0 0 15,0 0-15,0 1-1,-21-22 1,21 42 125,0-21-110,-22-21 31,1 42-46,21-20 0,-21-22-1,0 21 17,21 0-32,-21-21 15,21 21 1,-21 0 15,21 0-15,0 1-1,-22-1 1,1-21 0,21 42-1,-21-42 1,21 21 15,0 0 0,-21-21-15,21 22 0,0-1-1,-21 0 32,0 0-31,21 21-1,0-20 1,-22-22 0,22 21-1,-21 0 1,21 0-1,-21 0 1,0-21 15,21 21-15,0 1 15,-21-1-31,21 0 16,-43 21 15,22-21-15,0 22-1,0-22 1,21 0 0,-21-21 46,21 42-46,-21-20-1,21-1-15,0 0 16,-22 0 31,1 0 0,21 0-32,-21 1 1,0-1 0,21 0-1,-21 0 1,0-21 15,21 21-15,0 0 31,-22-21-47,22 22 31,-21-22-16,21 21-15,0 0 63,-21-21-63,21 21 16,-21-21-1,21 21 1,0 0 31,-21 1-32,21-1 32,-21 0-47,21 0 31,0 0 1,-22 0-17,22 1 1,0-1 0,0 0-1,0 0 1,0 0-1,-21-21-15,21 21 16,-21 1 31,21-1-47,0 0 16,0 21-1,-21-21 1,0 22-1,21-1 17,0 0-17,-21-20 1,21-1 0,0 0 15,-22 0 0,22 0-15,0 0-1,0 22 1,-21-1 15,21-21-15,-21-21 15,21 21-15,0 1-1,0-1 1,-21 0 15,21 0-15,-21 0 15,21 0 16,0 22-31,-21-43-1,21 21-15,-22-21 31,22 21-31,0 21 79,0-20-64,0-1 1,0 0-1,0 0 1,-21 0 0,21 22 31,0-22-16,0 0 0,0 0 0,0 0-15,0 0 15,-21 1 16,21-1-16,0 0-15,0 0 15,-21-21-31,21 42 16,0-20 15,0-1-15,0 21-1,0-21 1,0 0 0,0 22 77,0-22-93,0 0 47,0 0-47,0 0 31,0 1-15,0-1 78,0 42-94,21-42 15,-21 1-15,0-1 16,0 0 0,0 0-1,0 0 32,0 22-31,0-22-1,0 0-15,0 0 32,0 21-17,0 1 1,0-22 0,0 21-1,0-21 1,0 1-1,0-1 1,0 0 0,0 0-1,0 0 1,0 43 0,0-1-1,0-42 1,21 22-1,-21-22 17,0 0-17,0 21 1,21-20 0,-21-1-1,22 21 1,-22-21-1,21 22-15,-21-22 32,21 21-17,0-21 142,0 0-157,0 1 15,-21-1-15,0 0 16,64 21-1,-43 1 1,-21-22 0,21-21 15,0 21 0,-21 0-15,22-21-1,-22 42-15,21-20 32,-21-1-17,21-21 32,0 42-31,0 0-16,0-42 15,-21 22 1,0-1 0,22 0-1,-1 21 1,0-21 0,0 22-1,-21-22-15,21-21 16,-21 21 62,43-21-62,-22 21-16,0 0 15,21 1 1,-21-22 46,22 0 1,-1 0-48,-21 0-15,0 0 16,22 0 0,-22 21 109,0-21-125,21 42 15,-20-42-15,-1 21 16,21 0-16,-21 1 16,0-22 15,-21 21-16,22-21-15,-1 21 32,-21 0 61,21 0-93,0 0 16,0-21-16,-21 22 16,21-22-1,1 21 1,41 21 31,-21-21-32,1-21-15,20 21 32,-20 1-17,62-22 1,-41 0 0,-1 0-1,-20 0 1,-22 0-1,0 0 48,64 0-63,-22 0 16,1 0-16,-1 0 15,-42 0-15,1 0 16,-1 0 156,21 0-172,-21 0 15,0 0-15,1 0 16,20 0-16,21-22 16,-41 1-1,-1 0 1,0 21 15,21 0-15,1 0-1,-1-21 1,21 0 0,1 21-1,-1-21 1,-20 21-1,-43-22-15,63 22 16,1 0 0,-22 0-1,-21-21 1,0 21 62,1 0-62,41-42-1,-42 21-15,0 21 78,-21-21-78,43-22 32,-1 1-17,-21 21-15,0 0 16,22-22 0,-1 1-1,-21 0 1,-21-1 15,43 22-15,-22-21-1,0 42 32,0-21 47,43-22-78,-1 22-16,-42 0 15,0 21-15,1 0 16,-1 0 78,-21-21-79,21 0 1,-21-1-1,21 1 1,43-42 0,-43 20-1,0 43-15,0-42 16,-21 21 0,21 0-16,0 0 15,-21-1 1,22 1-1,-22-21 17,21 21-17,0 0 1,0-22 0,0 22-1,22-42 1,-1 41-1,-21 1-15,0-21 16,-21 0 0,21 20-1,-21 1-15,22 21 16,-1 0 62,-21-21-62,0 0-1,21 0 1,-21 0 0,0-1-16,21-62 15,-21 63-15,0-1 16,0-20-1,21 0 1,-21-1 0,0 1-1,21 0 1,-21-22 0,0 22-1,0 21 1,0-64 15,0 64-15,0 0-16,0 0 15,0-1-15,0 1 16,0 0 15,0 0-31,0 0 16,-21 0-1,0-22 1,21 22 0,0 0-1,-21 0 1,21-22 0,0 1-1,0 21-15,0 0 16,0 0-1,21 21 157,-21-22-94,-21-20-62,21 21-16,0 0 16,-21 0-1,21-1 1,0 1 46,21 21-46,-21-42 0,0 21-16,0-22 15,-21-20 1,21 21 0,0 20-1,0 1 63,0 0-62,0 0-16,-21 0 16,-1 21-16,22-21 15,0-1 16,-21 1-15,21 0 0,-21 0-1,0 21 1,21-21 0,-21 21 77,-22-21-77,22 21-16,0-22 16,0 1-16,0 21 15,21-21 1,0 0 93,-43-21-93,22-1-16,0 22 15,0 0-15,21 0 32,-21 0-17,21-1 1,0 1 0,0 0-1,-21 21 1,21-21-1,0 0 1,-22 0 47,-20-22-48,0 22-15,21 21 16,-1-42-16,22-1 31,-21 22-15,21 0 187,0 0-188,-42-21-15,0-1 16,20 1 0,-62-64-1,63 64 1,21 21 0,-22 21-16,22-43 15,-21 43-15,21-21 16,-21 0-1,21 0 1,0 0 0,-21 21 31,21-22-32,-21 22-15,21-21 31,-21 21-15,21-21 0,0 0-1,-22-43 1,1 43 0,21-21-1,-21 21 1,21 0-1,0-1 1,0 1 0,-21 0-1,0 0 1,0-21 0,21 20-1,-22 1-15,22 0 31,0 0-31,0 0 79,0 0-79,-21 21 15,21-22 48,-21 1-63,21 0 15,-21 21-15,0-42 16,21 21 0,-21-1-1,-1-20 1,22 21 62,0 0-62,-21 0-1,21-1 1,0 1-1,-21 0-15,-21-21 16,21 21 0,21-1-16,-43-20 15,22 21 17,21 0 30,-21 0-62,21-1 16,-21 1-1,21 0 1,-21 0 0,-1 0-16,22 0 31,-21-1 0,21 1-15,-21 21-1,21-21-15,0 0 32,0 0-17,0 0 16,-21-1-15,21 1 0,-21 0-16,21 0 15,0 0 95,-21-22-95,21 22 1,-22 21-16,22-21 16,0 0-1,-21-21 1,0 20 15,21 1-15,0 0 15,-21 0-15,21 0-16,0 0 15,0-1 1,-21 1-1,0 0 1,21 0 0,-22 0-1,22 0 1,0-1 0,-21 1-1,21-21 1,-21 21-1,0-22 17,21 22-17,0-21 1,0 21 0,-21-22-1,21 22 1,-21-21-1,21 21-15,0 0 16,0-1 0,0 1-1,0 0 1,0 0 0,0 0-1,0 0 1,-22-1 15,22 1-15,0 0-1,0 0 1,-21 0 0,21 0 46,-21-1-46,21 1-1,0 0 1,-21 21-16,21-21 31,0 0-31,-21 21 16,21-21-1,-43-22 17,43 22-32,0 0 15,-21 0 1,21 0-16,0-1 62,0 1-46,0 0 0,0 0-1,-21 0 1,21 0 0,0-1-1,-21 1 1,21 0 15,-21 21-15,21-21-1,0 0 1,0 0 0,-21-1-1,21-20 1,-43 0-1,43-1 1,-21-20 0,0-1-1,0 22 1,21 21 0,-21 21 296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41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2916 6709 6859,'-152'39'16,"-985"264"-16,416-113 16,304-76-16,304-77 15,37 1-15,0-38 16,38 0-16,-38-113 15,-37 37-15,151 0 16,75 0 0,115 0-16,75-37 15,76-1-15,38 0 16,76 38-16,76-75 16,-151 99-16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39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11293 4629 6766,'153'-42'15,"-40"42"1,-189 0-1,-114 82-15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32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15464 4331 6594,'-1327'332'15,"-417"274"-15,644-295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28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11028 7123 6266,'304'-34'15,"113"-80"-15,38 39 16,38-1-16,-1-38 15,-37 38-15,-151 38 16,-115 0-16,-340 38 31,37 0-15,-38 38-16,1 38 16,37-76-16,38 0 15,38 0-15,190-114 63,-1 39-63,191-77 15,112-76-15,229-113 16,-342 197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29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11103 6864 6078,'191'-40'16,"2008"-415"-16,-1782 417 15,-114-38-15,-341 76 47,-114 0-47,-757 0 16,454 38-16,-38 114 15,0-1-15,76 77 16,264-173-16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20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15464 7923 5922,'-493'0'15,"-947"0"-15,-191 0 16,645 0-16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19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10914 8347 5828,'911'-45'16,"681"-31"-16,-151 1 15,-835 21-15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17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15464 7817 5672,'-455'30'15,"-1023"84"-15,-115 38 16,569-102-16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15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10914 8374 5562,'949'-34'16,"226"-117"-16,76 113 16,-76-105-16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916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10914 8243 5328,'190'-17'16,"303"17"-16,-76-37 15,-227 37-15,-190-38 16,38 38-16,0 0 16,75 0-16,-37 0 15,-341 0 1,-152 38-16,-38-1 15,37 20-15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1:47:06.108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 0 0,'0'38'16,"0"37"-16,0-37 15,0 76-15,0-76 16,0 38-1,0-38-15,0 0 16,0-1-16,38 39 16,-38-38-1,38-38 1,-38 38-16,0 76 16,0-76 15,38 0-31,-38 0 15,38-38 32,0 0-47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884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1106 494 5891,'1'0'16,"18"38"-16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868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4594 2971 3297,'77'-13'0,"36"-25"16,-188 38 15,-40 86-31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49.860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4518 4437 2829,'418'0'0,"-266"0"15,-228 0 16,38 0-15,-38-38-16,-304 38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1:46:33.672"/>
    </inkml:context>
    <inkml:brush xml:id="br0">
      <inkml:brushProperty name="width" value="0.04667" units="cm"/>
      <inkml:brushProperty name="height" value="0.04667" units="cm"/>
      <inkml:brushProperty name="color" value="#6699FF"/>
      <inkml:brushProperty name="fitToCurve" value="1"/>
    </inkml:brush>
  </inkml:definitions>
  <inkml:traceGroup>
    <inkml:annotationXML>
      <emma:emma xmlns:emma="http://www.w3.org/2003/04/emma" version="1.0">
        <emma:interpretation id="{FB78B31D-9372-4B35-96A9-5BA84AF797B7}" emma:medium="tactile" emma:mode="ink">
          <msink:context xmlns:msink="http://schemas.microsoft.com/ink/2010/main" type="inkDrawing" rotatedBoundingBox="21609,2275 21624,2275 21624,2290 21609,2290" shapeName="Other"/>
        </emma:interpretation>
      </emma:emma>
    </inkml:annotationXML>
    <inkml:trace contextRef="#ctx0" brushRef="#br0">21419 2389 0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19-12-11T12:05:23.25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Group>
    <inkml:annotationXML>
      <emma:emma xmlns:emma="http://www.w3.org/2003/04/emma" version="1.0">
        <emma:interpretation id="{4A9575F9-5DA7-4DC8-A4AE-DE7618CF5637}" emma:medium="tactile" emma:mode="ink">
          <msink:context xmlns:msink="http://schemas.microsoft.com/ink/2010/main" type="inkDrawing" rotatedBoundingBox="19339,4460 19550,11006 15767,11128 15556,4582" shapeName="Other">
            <msink:destinationLink direction="with" ref="{B26CA526-37E6-461E-8FF5-833FA17FE468}"/>
          </msink:context>
        </emma:interpretation>
      </emma:emma>
    </inkml:annotationXML>
    <inkml:trace contextRef="#ctx0" brushRef="#br0">18161 8996 0,'0'0'0,"0"21"15,-21 0-15,21 0 16,0 1 0,-21 20 15,-22 21-16,-41 128 1,-22-22 0,0 1-1,-21-65 1,85-62 0,-191-1-1,169-21-15,-126-21 16,42 0-1,21 0-15,-127 0 16,84 0 15,43 0-15,43-42 0,62-64-1,-20-21 1,42-21-1,0 21 1,64-64 0,-43 107-16,21-1 15,0 22-15,1-1 16,41-21-16,65-20 16,-1 20-1,-85 43 1,-42 42-1,22-22 126,20 22-125,1-21-16,-1 0 15,-42 0 1,1 0-16,20-43 16,-21 64-1,-63 0 32,-22-21-31,1 21-1,-107-42 1,22-64 0,85 42-16,-22-63 15,64 85-15,0 21 16,21 0-1,42 21 64,0 0-79,-20 0 15,-1 0-15,-21 21 16,0 106-1,-21 106 17,-22-85-32,-105 212 15,63-191-15,-20 22 16,-128 147 0,127-168-1,42-65 1,64-126 15,0-42-15,0-149-1,0-21 1,0 22 0,0 147-16,0 22 15,0 21-15,0 42 47,0 21-31,0 0-1,0 43 1,0 0 0,0-128 30,0 1-46,22 0 16,-1-43 0,-21 43-16,21-22 15,-21 107 63,0-65-15,0-83-63,0 83 16,0 1-16,0 0 15,0-42 1,0 105 46,0 21-46,0 1-16,0 21 16,0-1-16,0 43 15,0-106 1,0 1-1,21-213 32,21 85-31,64-232 0,-42 168-16,63-105 15,-85 169-15,-21 64 16,-21 148 46,21-22-46,-21 1-16,0 0 16,0 21-16,0-64 15,0 0 1,64-84 31,105-106-32,22 0 1,20-43 0,-62 64-1,-65 64 1,-63 20-1,1 1 1,-1 0 78,42-43-79,-42 43-15,22-43 16,-1 0-16,0-63 31,-20 127-15,-65 84 31,1 1-32,21-43-15,0 21 16,-43-20 0,64-86 46,0 1-46,0-22-16,0-21 15,0 0-15,0-127 16,0 128 15,0 83-15,-21 22 15,0 0-15,0 22-1,-64 83-15,0 22 16,-190 276-16,169-213 16,-169 297-1,85-212 1,63-84 0,105-128-1,22-169 48,22 0-48,20-21-15,21 0 16,-41 0 0,41 22-16,22-65 15,-64 107-15,-21 84 78,0 42-78,0 1 16,0-43-16,0 0 16,0 0-1,21-63 32,0 21-31,0-21-1,-21 63 32,0 21-31,0 22-16,0 63 15,0-85 1,0 21 0,22-126 31,-22-64-32,0 63 1,0 43-16,0 42 78,-85 85-78,64-42 16,-149 169-1,107-106 1,-212 359-1,169-295 1,85-128 0,21-84 46,0-148-62,0 21 16,0-22-16,21-232 15,0 106 1,0 148 15,-21 232 32,0-41-63,-21 41 15,0 1-15,0 42 16,-43 127 0,-20 21-1,20-127 1,149-275 62,-22 22-62,22-1-16,-22 42 15,22-42 1,21 22 0,-106 63-16,0 42 78,0 42-63,-42-20-15,20-1 16,-20 0-16,42-21 16,-21 1-1,21-44 16,0-41-15,0-64 0,0-21-16,21-276 15,0 213-15,0 63 16,22-106 0,-1 105-1,0 149 48,-20 0-48,41 22-15,-42-22 16,-21 63 0,0-21-1,0-126 126,21 20-126,43-126-15,-22 105 16,170-381 0,21 22-1,-149 253-15,22-20 16,-106 232 125,0 42-141,0 1 15,0-1-15,0 1 16,0-22-1,0-21-15,0 1 16,21-86 62,1 1-62,-1-22-16,21-42 15,-21 0-15,43-85 16,20 22 15,-62 105-15,-1 43 0,-21 21-16,21 21 62,0 0-46,0 0-16,-21 42 15,0 43 1,-21 20 0,0 1-1,0-42 1,21-43-1,0-63 48,0 20-47,0 1-16,21-42 15,-21 42 1,0-1-1,0 1 1,0 42 109,-21 22-109,0-1-16,-22 0 15,22 22 1,0-43 0,21 0 140,0 64-156,21 21 15,-21 317 1,0-232 0,0 444-1,0-233 1,0-191 0,21-253 15,64-127-16,84-85 1,-21 0 0,-42 106-1,-106 169 48,0 127-48,-42-42-15,21-22 16,-22 43-16,1 22 31,42-86-15,0-84 15,0-21-15,0-107-1,0-20 1,0 127 0,0 169 62,0-64-78,-21-20 15,21 20 1,0-126 31,0-1-47,0-42 16,0-42-16,0-21 15,21-64 1,0 106-1,-21 106 1,0 0 62,0-85-62,0 42-16,-21-20 15,0-22-15,0 21 32,21 64-17,-85 84 48,43-20-63,21 41 15,-1-41-15,-20 20 16,21 1 0,21-128 46,0-20-46,0-22-16,0-42 15,21 21-15,21-106 16,-20 106 15,-22 148 47,0 42-62,-64 64-16,1 43 16,-1 20-16,-42 43 15,-84 233 1,20-85 0,86-170-1,126-211 63,0-84-78,1-1 16,-1-42-16,22 21 16,-22-63-1,-21 127 1,-21 63 15,0 0-15,-63 106-1,-43 85 1,-21-1 0,21 22-1,42-106 1,43-63-1,21-107 48,64-84-63,-64 106 16,-85 106 62,22-22-78,-43 64 15,0-21-15,0 0 16,-63 84 0,126-147-1,43-64 32,106-128-31,-63 44-1,147-65 1,43 22 0,-148 85-1,-85 147 32,0-20-31,-22-1-16,22 43 15,-42-21-15,-43 105 16,22-63 0,21-21-16,-43 85 15,43-107 1,42-168 31,21-1-32,21-42 1,64-191 0,42-20-1,-42 168 1,-106 149-1,0 42 32,0 85-31,-42-42-16,-22 105 16,-42 22-1,43-43 1,42-106-1,21-84 32,21-1-31,-21 22 0,21 0-16,-42 85 46,0-1-46,-22 64 16,-126 191 0,42 63-1,0-64 1,42-105 0,64-149-1,21-126 16,21-22-15,43-63 0,-22 0-16,106-191 15,-84 191-15,-1 42 16,-20 43 0,-22 147 30,-21-20-30,0-1-16,0 22 16,21 84-1,-21 43 1,0-64 0,0-63-1,0-64-15,0 0 172,-21 21-156,-22 22-1,-20 42-15,-128 190 16,43-42 0,64-106-1,84-211 32,42-1-31,-21 1-1,85-128 1,42-42 0,0 43-1,0 21 1,-63 84-1,-64 106 48,-21 21-63,0 43 16,21-21-16,-21 338 15,0-296 1,-42 190-1,42-148 1,0-190 78,0-22-79,21-105 1,22 84-16,-22 43 16,0 0-1,-21 84 32,0 170-47,0-85 16,0 169-1,0-21 17,-21-190-32,0-22 15,-1-105 48,22 21-48,0 0-15,0-22 16,0 64 47,0-42 15,-42-42-63,21 42-15,0-22 16,0 1 0,-1-149-1,22 1 1,0 21-1,0 126 1,22 43 0,-1 0-1,0 0-15,42 43 16,-41-1 0,-1 0-16,0 85 15,-21-21 1,21-64-1,-42-126 48,21 20-47,0-20-16,-21-1 15,21-42 1,0 21-16,0 21 15,0 1-15,0 20 0,0 22 16,0 63 31,0 170-31,0-107-16,0 1 15,-106 254 1,21-234-1,43-62 1,21-43 31,-22 0-31,-105-170-1,21 1 1,21-64-1,1 43 1,83 84 0,-20-21-1,42 169 48,0-21-63,0-42 78,42-127-78,-20 0 16,-22 42-16,21-42 15,-21-85 1,0 127-1,0 170 32,0-43-31,0 0-16,0 43 16,0-43-16,0 0 15,0 0-15,0 43 16,0-22-16,0 64 15,0 42 1,-43 0 15,22 0-15,21-105 0,0-22-1,0-64 32,0 1-47,0 0 16,0-43-1,0 64-15,43-43 16,-43 170 62,0-21-78,21 0 16,-21 42-16,0 42 15,0-21 1,21 170 0,-21-170-1,-21-148 79,0 0-78,21 21 30,0 21-46,84 85 16,-20-42 0,126 148-16,-63-149 15,21 43 1,-105-127 0,-22 0-1,0 0 1,0-21-1,22-21 1,-1 21 0,-21 0-1,0 21 1,22 0 0,-22 0-1,0 21 1,0 0-1,0-21 1,22 0 0,-22 0-16,42 21 0,1-21 15,-22 0 1,0 0 78,-20 0-94,83-21 15,1 0-15,42 0 16,149-43 0,-149 22-1,-169 42 32,0 0-31,-1 0-1,44 0 110,41 21-125,1-21 16,-1 0-16,-42 0 16,-63 0 30,-43 0-30,-21 0-16,22 0 16,20 0-1,43 0 1,63 0 31,22 0-32,-1 0-15,1 0 16,126 0 0,-41 0-1,-107 0 1,-84 0 31,-1 0-32,1 0 1,0 21-16,-85 21 31,-43 1-15,86-1 0,62-42 124,-20 0-124,-170 21-1,149-21 1,21 0 0,84-21 15,0-21-15,170-43-1,63 0 1,275 22-1,-423 63 1,127 0 0,-190 0-1,-64 85 17,0-43-32,-42 0 15,20 22-15,-83 20 16,41-20-1,-63-22-15,-169 43 32,-85-64-17,42-21 1,43 0 0,296-21 15,0 0-16,0 0 1,0-1 0,63-20-16,-20 21 15,41-21-15,107-22 16,-107 43-16,86 0 16,-64 0-1,-149 21 48,-63 0-48,43 0-15,-22 0 16,1 0 0,-65 0-1,107-22 1,21 1-16,21-21 15,0-22-15,0 22 0,0 0 16,85-85 0,63 63-1,106 43 1,-43 21 0,-84 0-1,-105 21 1,-22 0-1,-22 1 1,-62-1 15,-86-21-15,43 0-16,-63 0 16,-1-43-16,43 1 0,21-21 15,-21-22 1,-21 21-1,169 22 1,0-21 0,84-22-1,128 21 1,127 43 0,-1 21-1,-41 21 1,-22 43-1,-254-64 1,-21 21 0,0 64-16,0-64 15,-42 85 1,-128-43 0,-41-63-1,20 0 1,64-42-1,43-85 1,41-191 0,43 191-1,43-190 1,84 211 0,-85 64-16,21 42 15,-41 0-15,-1 0 16,21 0-16,22 42 15,-64 43 1,0-1 15,-64 22-15,-42-85 0,22-21-1,41 0 1,-20-105-1,42-107 1,-22-84 0,43 211-16,0 21 15,21-41 1,43 83-16,148-20 16,-43 42-1,-63 0 1,-106 42-1,0-20 1,0 189 15,-106 86-15,-85-43 0,-84-64-1,0-105 1,0-1-16,127-62 15,21-22-15,21 0 0,-21-22 16,-64-62 0,149 63-1,42-1 1,0-20 0,42-21-1,170 20 1,254-20-1,-85 63 17,106 21-17,-1 106 1,-147 42 0,-212-105-16,-21 20 15,-106-62-15,0 20 16,-127 0-1,-127-21 1,21-21 0,212 0-1,21-21 17,0-63-17,0 41 1,21 43 46,127 85-62,-84-43 16,63 22 0,-127-43-1,21-21 48,0 0-63,-21-21 15,21 21-15,-21-21 16,0-1 0,-21 22-1,42 0 48,0 0-48,43 0 1,21 0 0,-43 22-16,21-1 15,1 85 1,-22-1-1,-42 44 1,-42-65 0,-43-41-1,64-43 1,0 0 0,0-127-1,0-149 1,21-105-1,0 43 1,0 105 15,21 127-15,0 85 0,0 21-1,21 0 1,1 42-1,-1-21-15,22 149 16,-43-128-16,0 0 16,-21 128-1,0-128 1,0 0 0,-21-42-1,-22 0 1,22 0-1,21-21 17,0-21-17,0 0 1,0-1 0,21-63-16,22 22 15,-43 147 63,-21-20-78,21-1 16,-43 0-16,22-21 16,0 1-1,0-22 48,0-64-48,21 1-15,0 20 16,42-63 0,106 22-1,-21 20 1,-85 64-1,-20 21 17,-22 22-32,0-1 15,0 22 1,-43-43 0,-63-21-1,22 0-15,-234 0 16,212-21-1,1-22-15,-86-20 16,128 20 15,63-41-15,0 41 0,63-20-1,43 63 1,21 0-1,0 0 1,85 85 0,105 42-1,-190-64-15,-42 22 16,-64-64 0,-42-21 46,0-21-62,-85-106 16,63 63-1,22 1 1,0-64 0,21 42-1,0 0 1,21 43-1,0 42-15,-21 42 63,0-20-47,0-1-16,0 42 15,-63-63 1,-1 0-1,43 0 1,21-21 15,-21 0-15,-42-127 0,63 84-16,-85-147 15,85 147-15,-64-105 16,64 148-1,-21 21 126,0 0-141,0 21 16,-21 0-16,-1 0 15,1-21 1,21-21 31,-85-170-32,85 128-15,-22-43 16,-41-84 0,41 63-1,22 63 1,42 64 15,1 0-15,-1 64 31,-21-43-32,0 0 1,0 21 0,-43-21-1,22-42 32,-21-21-47,42 0 16,-42-43-1,20 64-15,22-43 16,0 43 0,0 42 62,22 43-78,-1-22 15,0 22-15,0-22 16,0 0 0,0 22-1,-21-22 1,-42-42-1,-21 0 1,-86-106 0,-62-63-1,-1-43 1,85 43 0,64 42-1,41 63 1,86 22-1,84 42 1,-127 0 15,0 0-15,212 191 0,-85-107-16,22 43 15,-149-106-15,0 22 16,-21-1-1,0 43 1,0-22 0,-106 22-1,0-22 1,1-63 0,83 0-1,1 0 1,-21-63-1,21-1 1,-43-147 0,64 147-16,0-63 15,0 85 1,21 42 31,43 212-32,-1-85-15,-20 21 16,20 106 0,-42-85-1,22-21 1,-43-190 15,-85-127-15,22 20-1,41 65 1,22-1 15,0 64-15,22 21 0,62 21-1,1 85 1,105 84-1,1 22 1,-64-64 0,-106-84-1,-21-22-15,0 0 16,-63-42 15,20 0-31,1 0 16,0-42-1,-1-106 1,-41-64 15,41 43-15,-20 63 0,126 275 46,-42-63-62,43 0 16,-43-21-16,21 21 15,-20-43 1,-86-126 46,22-1-62,-22 1 16,43 20-16,-42-41 31,63 20-15,0 22 0,21 63 46,0 64-62,21-22 16,1 22-16,-22-1 15,21 107 1,-21-22 0,0-126-1,-42-65 16,21-20-31,-63-21 32,20-43-32,-41-106 15,41 106-15,1 0 16,0 1 0,169 295 77,-106-126-93,21 20 16,1 43-16,20 0 16,-21 0-1,-42-84-15,43-1 16,-64-84 15,-22-64-15,-41-21-1,-43-170 1,0 22 0,63 127-1,64 85 1,0 41-1,21 22 1,43 0 0,126 0-1,-105 22-15,0-1 16,-64-21 0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19-12-11T12:05:04.18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Group>
    <inkml:annotationXML>
      <emma:emma xmlns:emma="http://www.w3.org/2003/04/emma" version="1.0">
        <emma:interpretation id="{B26CA526-37E6-461E-8FF5-833FA17FE468}" emma:medium="tactile" emma:mode="ink">
          <msink:context xmlns:msink="http://schemas.microsoft.com/ink/2010/main" type="inkDrawing" rotatedBoundingBox="16800,10156 17113,6603 17908,6673 17595,10226" semanticType="callout" shapeName="Other">
            <msink:sourceLink direction="with" ref="{060F1F9B-7F87-4A23-A486-06C62123529C}"/>
            <msink:sourceLink direction="with" ref="{4A9575F9-5DA7-4DC8-A4AE-DE7618CF5637}"/>
          </msink:context>
        </emma:interpretation>
      </emma:emma>
    </inkml:annotationXML>
    <inkml:trace contextRef="#ctx0" brushRef="#br0">17632 7768 0,'-21'21'47,"-22"43"-47,22 42 15,-85 296-15,85-169 16,-106 465-1,85-444 1,-128 402 0,128-550-1,42-148 17,0-22-32,85-401 15,-22 211 1,64-1101-1,-127 424 17,0 571-17,0 275 1,0 106 46,0 22-62,-21 20 16,0 22-16,-21 63 16,-64 191-1,21 42 1,-42-64 0,21 22-1,85-297-15,0-42 16,42-106 46,-21 64-46,0 21-16,21 0 16,0 0-1,-21 63 63,0-21-62,0 0-16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19-12-11T12:04:59.82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Group>
    <inkml:annotationXML>
      <emma:emma xmlns:emma="http://www.w3.org/2003/04/emma" version="1.0">
        <emma:interpretation id="{1BB06749-3F91-4B7D-AF9F-3524DF6A6100}" emma:medium="tactile" emma:mode="ink">
          <msink:context xmlns:msink="http://schemas.microsoft.com/ink/2010/main" type="inkDrawing" rotatedBoundingBox="17067,9438 17460,7742 17933,7852 17540,9548" semanticType="callout" shapeName="Other"/>
        </emma:interpretation>
      </emma:emma>
    </inkml:annotationXML>
    <inkml:trace contextRef="#ctx0" brushRef="#br0">17293 9017 0,'0'-21'110,"0"-106"-110,21 85 15,-21 20 1,0 86 62,0-1-78,0-20 16,0 20-16,0-20 15,0-1 1,0-63 31,0-149-47,0 22 16,43-169-1,-1 169-15,43-128 16,-64 213-1,0-1-15,-21 191 79,0-21-79,0 0 15,0 0-15,0 21 16,0 106-1,0-64 1,-21-63 0,0-106-16,-1 0 15,22-42 17,0-22-32,0-84 15,0-106 1,43 106-1,-22 84 17,0 64-1,-21 64-15,0-43-1,0 42 1,-42 64-1,-1-21-15,-41 85 16,41-107-16,22-20 16,0-22-1,0-42 17,0-42-17,21-22-15,-43-126 16,43-1-1,0 22 1,0 0 15,0 84-15,0 297 31,0-85-47,-21 84 15,0 149 1,-21-63 0,42-107-1,0-105 1,0-106 31,0-22-47,0-63 15,0 43 17,0 42-32,0 0 15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1:46:23.28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85CD6CA-5C61-40CF-903C-7ED72ADE9E63}" emma:medium="tactile" emma:mode="ink">
          <msink:context xmlns:msink="http://schemas.microsoft.com/ink/2010/main" type="inkDrawing" rotatedBoundingBox="18728,8947 18743,8947 18743,8962 18728,8962" shapeName="Other"/>
        </emma:interpretation>
      </emma:emma>
    </inkml:annotationXML>
    <inkml:trace contextRef="#ctx0" brushRef="#br0">18538 9061 0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15T11:25:28.370"/>
    </inkml:context>
    <inkml:brush xml:id="br0">
      <inkml:brushProperty name="width" value="0.05292" units="cm"/>
      <inkml:brushProperty name="height" value="0.05292" units="cm"/>
    </inkml:brush>
  </inkml:definitions>
  <inkml:traceGroup>
    <inkml:annotationXML>
      <emma:emma xmlns:emma="http://www.w3.org/2003/04/emma" version="1.0">
        <emma:interpretation id="{45438437-72FE-4CDE-8F8B-F1692AD982F3}" emma:medium="tactile" emma:mode="ink">
          <msink:context xmlns:msink="http://schemas.microsoft.com/ink/2010/main" type="inkDrawing" rotatedBoundingBox="23482,12233 23766,10177 24188,10236 23904,12292" shapeName="Other"/>
        </emma:interpretation>
      </emma:emma>
    </inkml:annotationXML>
    <inkml:trace contextRef="#ctx0" brushRef="#br0">23791 10181 0,'0'43'32,"0"-86"-32,0 128 15,0-43 1,43 128 31,62 147-16,-83-211-31,20 63 16,-42-126-1,21-43 16,0-22-15,-21-41 0,43-22-1,-22-63 1,-21-64 0,0 43-1,0 84 1,0 64-1,0 42 48,0 22-63,0 20 16,0 1-16,0 147 15,-21 43 1,-43 43 15,-21-43-15,43-106-1,42-85 1,-63-105 0,41-64-16,-41-296 15,63 296-15,-21-21 16,21-127-1,0 85 1,0 105 0,21 107 31,-21 20-32,21 1-15,0 147 16,-21 43 15,0 43-15,0-170-16,0 84 15,-21-147-15,21-43 16,0 0 0,-21-63 46,21 21-62,0 0 16,0-43-16,0 22 15,0-64 1,0 191 46,-21-1-62,0 43 16,21-21 0,-43 106-1,22-106 1,21-128 31,0-20-32,0 21 1,0 0-16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15T11:25:36.71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72727A2-A614-479E-A447-F87DC77EB8AD}" emma:medium="tactile" emma:mode="ink">
          <msink:context xmlns:msink="http://schemas.microsoft.com/ink/2010/main" type="writingRegion" rotatedBoundingBox="17479,6984 17494,6984 17494,6999 17479,6999"/>
        </emma:interpretation>
      </emma:emma>
    </inkml:annotationXML>
    <inkml:traceGroup>
      <inkml:annotationXML>
        <emma:emma xmlns:emma="http://www.w3.org/2003/04/emma" version="1.0">
          <emma:interpretation id="{3EFB1594-904E-4B84-8854-66B6DFFF7B34}" emma:medium="tactile" emma:mode="ink">
            <msink:context xmlns:msink="http://schemas.microsoft.com/ink/2010/main" type="paragraph" rotatedBoundingBox="17479,6984 17494,6984 17494,6999 17479,69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2774A6-0993-400A-A19C-B24D68F9E1D1}" emma:medium="tactile" emma:mode="ink">
              <msink:context xmlns:msink="http://schemas.microsoft.com/ink/2010/main" type="line" rotatedBoundingBox="17479,6984 17494,6984 17494,6999 17479,6999"/>
            </emma:interpretation>
          </emma:emma>
        </inkml:annotationXML>
        <inkml:traceGroup>
          <inkml:annotationXML>
            <emma:emma xmlns:emma="http://www.w3.org/2003/04/emma" version="1.0">
              <emma:interpretation id="{FBECC387-0635-476F-9E7D-5836D3A78C08}" emma:medium="tactile" emma:mode="ink">
                <msink:context xmlns:msink="http://schemas.microsoft.com/ink/2010/main" type="inkWord" rotatedBoundingBox="17479,6984 17494,6984 17494,6999 17479,6999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:</emma:literal>
                </emma:interpretation>
                <emma:interpretation id="interp2" emma:lang="" emma:confidence="0">
                  <emma:literal>?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1:46:38.974"/>
    </inkml:context>
    <inkml:brush xml:id="br0">
      <inkml:brushProperty name="width" value="0.04667" units="cm"/>
      <inkml:brushProperty name="height" value="0.04667" units="cm"/>
      <inkml:brushProperty name="color" value="#6699FF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6667" units="cm"/>
      <inkml:brushProperty name="height" value="0.06667" units="cm"/>
      <inkml:brushProperty name="color" value="#6699FF"/>
      <inkml:brushProperty name="fitToCurve" value="1"/>
    </inkml:brush>
    <inkml:brush xml:id="br3">
      <inkml:brushProperty name="width" value="0.06667" units="cm"/>
      <inkml:brushProperty name="height" value="0.06667" units="cm"/>
      <inkml:brushProperty name="color" value="#002060"/>
      <inkml:brushProperty name="fitToCurve" value="1"/>
    </inkml:brush>
    <inkml:brush xml:id="br4">
      <inkml:brushProperty name="width" value="0.06667" units="cm"/>
      <inkml:brushProperty name="height" value="0.06667" units="cm"/>
      <inkml:brushProperty name="color" value="#0070C0"/>
      <inkml:brushProperty name="fitToCurve" value="1"/>
    </inkml:brush>
    <inkml:brush xml:id="br5">
      <inkml:brushProperty name="width" value="0.06667" units="cm"/>
      <inkml:brushProperty name="height" value="0.06667" units="cm"/>
      <inkml:brushProperty name="color" value="#2A12DE"/>
      <inkml:brushProperty name="fitToCurve" value="1"/>
    </inkml:brush>
  </inkml:definitions>
  <inkml:traceGroup>
    <inkml:annotationXML>
      <emma:emma xmlns:emma="http://www.w3.org/2003/04/emma" version="1.0">
        <emma:interpretation id="{E3ACD578-DA5B-45E5-A313-AEFE221A50B1}" emma:medium="tactile" emma:mode="ink">
          <msink:context xmlns:msink="http://schemas.microsoft.com/ink/2010/main" type="writingRegion" rotatedBoundingBox="9841,11256 13080,14888 9880,17742 6641,14110"/>
        </emma:interpretation>
      </emma:emma>
    </inkml:annotationXML>
    <inkml:traceGroup>
      <inkml:annotationXML>
        <emma:emma xmlns:emma="http://www.w3.org/2003/04/emma" version="1.0">
          <emma:interpretation id="{41F08D6B-BAA3-4B9C-9459-57D59BF2B214}" emma:medium="tactile" emma:mode="ink">
            <msink:context xmlns:msink="http://schemas.microsoft.com/ink/2010/main" type="paragraph" rotatedBoundingBox="9841,11256 13080,14888 9880,17742 6641,141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65777D-C5AB-46AB-99BD-68C20C2AC0AE}" emma:medium="tactile" emma:mode="ink">
              <msink:context xmlns:msink="http://schemas.microsoft.com/ink/2010/main" type="line" rotatedBoundingBox="9841,11256 13080,14888 9880,17742 6641,14110"/>
            </emma:interpretation>
          </emma:emma>
        </inkml:annotationXML>
        <inkml:traceGroup>
          <inkml:annotationXML>
            <emma:emma xmlns:emma="http://www.w3.org/2003/04/emma" version="1.0">
              <emma:interpretation id="{A8D8DCB4-746C-48C6-9F6F-C2F02D010F0E}" emma:medium="tactile" emma:mode="ink">
                <msink:context xmlns:msink="http://schemas.microsoft.com/ink/2010/main" type="inkWord" rotatedBoundingBox="9841,11256 13080,14888 9880,17742 6641,1411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455-985 0,'38'75'16,"-38"-37"-16,0 38 16,0-38-16,38 0 15,-38 0-15,0 0 16,38-38-16,-38 76 16,38-76-16,-38 37 15,0 39 1,38-38-16,-1 38 15,1 0 1,0-38-16,0 38 16,0-39-16,0-37 15,0 76-15,-38-38 16,76 38-16,-38-38 16,37 0-1,77 38 1,-114-1-16,76-37 15,-38 0-15,-1 0 16,39 38-16,0-38 16,-76-38-16,-38 38 15</inkml:trace>
          <inkml:trace contextRef="#ctx0" brushRef="#br0" timeOffset="-1641.6682">0 0 0</inkml:trace>
          <inkml:trace contextRef="#ctx0" brushRef="#br0" timeOffset="-1834.7311">0 0 0</inkml:trace>
          <inkml:trace contextRef="#ctx0" brushRef="#br0" timeOffset="-2272.1848">0 0 0</inkml:trace>
          <inkml:trace contextRef="#ctx0" brushRef="#br1" timeOffset="-2.4181E9">-1122 1914 0</inkml:trace>
          <inkml:trace contextRef="#ctx0" brushRef="#br1" timeOffset="-2.4181E9">-1122 1914 0,'21'0'16,"63"0"-16,22 0 15,21-22 1,127 1 0,-148-21-16,148-43 15,-148 43-15,84-43 16</inkml:trace>
          <inkml:trace contextRef="#ctx0" brushRef="#br2" timeOffset="35756.9104">-1213-1933 0,'0'38'187,"38"-38"-171,-38 38-1,76-38 32,-38 0-31,-1 0-16,1 0 31,0 0-31,0 0 16,0 0-16,0 0 47,-114 0 46,38 0-77,-38 0-16,39 0 16,-1 0-16,0 0 15,0 0 1,38-38-1,0-38 1,0 38 0,0 0-16,0 0 15,0 0 1,38 38-16,-38-38 16,38 38-1,0 0-15,-1 0 31,1 76-15,-38 0-16,38 76 16,-38-115-1,0 39-15,0-38 16,-38-38 31,-37 0-32,37 0 1,38-38 15,-38 0-15,38 0 0,0 1-1,0-1 1,38 38-16,0 0 31,-1 0-15,1 0-1,-38 38 1,0 37-16,38-75 16,-38 38-16,0 0 15,0 0-15,0 0 16,-38-38-1,0 0 1,-75 0 0,75 0-1,38-76 1,-38 76-16,38-76 16,0 1-16,0-1 0,0 0 0,0 0 15,0 0 1,0 38-16,0 0 15,38 38 1,0 0 15,0 38-15,-38 38 0,0 0-16,0 38 15,0-1 1,0-37-16,0 0 15,0-38 1,0 0-16,0 0 16,-38-38 31,0 0-32,38-76 32,0 38 0,38 0-31,0 38-16,0 0 31,-1 0 47,-37-38-62,38 38-1,-38-38-15,0-37 16,0 37-1,0 0-15,0 0 16,0 76 78,0 0-94,0 0 15,0-76 95,0 0-110,0 0 15</inkml:trace>
          <inkml:trace contextRef="#ctx0" brushRef="#br2" timeOffset="39384.8797">-1554-644 0,'38'76'16,"0"-1"15,-38 1-15,37 0-1,-37 0-15,38-38 16,0 38-16,-38-1 15,38-37-15,0 0 16,0 38-16,0 0 16,38-38-1,0 75-15,-39-75 16,39 38-16,38 38 16,-38-76-16,0 38 15,-38-76-15,75 38 0,-37-1 16,0-37-16,0 0 15,0 0-15,37 0 16,-37 0-16,0 0 16,76-37-16,-77 37 15,-37-38-15,38 0 16,0 0-16,0-38 16,-38 76-16,38-38 15,-1-38-15,-37 76 16,38-76-16,-38 39 15,38-39-15,-38 76 16,38-76 0,-39 0-1,1 38-15,38-113 16,-38 75-16,-38 38 16,38-38-16,-38-38 0,38 38 0,-38 1 15,0-1-15,0 38 16,0-76-16,0 38 15,0 1-15,0 37 16,0 0-16,0 0 16,0 0 15</inkml:trace>
          <inkml:trace contextRef="#ctx0" brushRef="#br2" timeOffset="37778.4373">341-1403 0,'0'-37'15,"38"-1"-15,0-38 16,-38 38-16,38 0 16,0-38-16,-38 38 31,0-38-31,0 39 16,0-1-1,38 0 1,-76 38 124,0-38-124,0 0 0,38 0-1,0 0 48,38 38-48,0 0 1,0 0 0,-38 38-16,0 0 78,0 0-47,-38-38-15,38 38-16,0 0 15,-76-38 1,76 38-16,0-114 109,0 38-109,0 0 16,38 38 0,-38 38-1,0 0 1,38 0-16,-38 0 15,0 37-15,0 1 32,0-38-1,-38-38-15,0 0-1,0 0 1,0 0-16,0-38 15,0 0-15,38 0 79,38 38-64,0 0 16,-38 38 32,0 0-47,0-76 62,0 0-63,0 0 1,0-37-16,0-1 16,0 38-16,0 0 15,0 0-15,0 0 16,0 0-16,38 38 31,38 0-15,-76 38-1,114 76-15,-76 0 16,0-39-16,-38 1 16,37-38-16,-37 38 15,38 0-15,-113-76 63,-1 0-48,38-38 1,-76-76-16,38 38 16,38 38-16,0-37 15,0 37-15,38-38 16,0 38-1</inkml:trace>
          <inkml:trace contextRef="#ctx0" brushRef="#br2" timeOffset="42105.3111">-834-1061 0,'-38'0'110,"38"38"-95,0 0-15,0-1 16,0 39-16,0-38 16,0 38-16,0-38 15,0 0 1,0 0-16,0 0 31,0 0 0,0 37-31,0-37 32,38-38-32,-38 38 0,0 0 62,38-38-46,-38 38-16,38 0 31,-38 0-15,38-38 46,0 38-46,-38 0-1,38-38 1</inkml:trace>
          <inkml:trace contextRef="#ctx0" brushRef="#br3" timeOffset="69700.8909">948-227 0,'-38'38'15,"38"0"-15,-38-38 16,0 37 0,38 1 15,0 0 0,0 0-15,0 0-1,0 0 1,-38 0 0,38 0-1,0 0 1,0-76 203,0 0-219,0-38 15,38 38 1,-38 0 0,0-38-16,38 1 0,-38 37 15,38-38-15,-38 38 16,0 0-1,38 38 1,-38-38 156,-38-38-172,0 76 16,-38 0-1,38-38 1,0 38-1,0 0-15,1 0 32,-1 0-32,0 38 15,0-38 1,0 38-16,0-38 16,0 38-1,0-38 1,76 0 62,0-38-78,38 0 16,-38 38-16,38-38 15,-39 1-15,1-1 16,0 38-16,0 0 15,0 0-15,0 0 16,0 0 0,-38 38 15,0-1 16,-38 1-47,38 0 15,-38 0 1,0 0 0,0-38 15,38-38 0,-38-38-15,38 1-16,0 37 15,0 0-15,0-38 16,0-38-16,0 38 0,0 1 16,0 37-16,0 76 62,0-1-46,0 1-16,0 0 15,0 38 1,0 0-16,38-38 16,-38 0-16,0 38 15,0-39 17,-38-37-17,0 0 1,1 0-16,-1-37 15,0 37-15,0-76 16,0 38-16,38 0 16,0-38-16,0 0 15,-38 0-15,38 1 16,0 37-16,0 0 16,0 0-16,38 38 78,-38 38-78,0 38 15,0-38-15,0-1 16,0 39-16,38 38 16,0-38-16,-38-38 15,0 0-15,38 37 16,0-75-1,-1 0 48,1-75-32,-38-1-15,38 0-16,-38 0 31,0-38-31,38 1 16,0 75-16,0 0 15,-38 0-15,0 114 32,38-38-17,-38 38-15,38-1 16,-38 1-16,38 0 15,-38-38-15,0 0 16,38 38-16,-38-38 16,0-1-1,0 1 1,0 0-16,0 0 16,0 0-16,0 0 15,0 0-15,-38 0 16,38 0-16,0 0 31,-38 0-31,38-1 16,-114-37 296,76 0-296,0 0-16,0 0 15,0-37-15,1 37 32,-1 0-17,0-38 17,0 38 14,0-38-46,0-38 125,38 38-109,0 0 15,0 0-31,38 0 47,0 38-47,0 0 16,0 0-1,0 0-15,-1 0 16,1 0-16,0 0 16,0 0-1,0 0 1,-38 38 31,0 0-16,0 0-15,0 0-16,0 0 31,0 0-15,-38 0-1,0-38 1,0 0-1,0 38 1,1-38 0,-1 37-1,38 1 17,0 0 30,0-76 79,0 0-126,0 1-15,0-1 16,0 0-16,0 0 16,38 0-16,-38-38 15,37 38 1,-37 0-16,38 0 15,0 38 1,0 0 47,0 0-48,0 0 16,0 0-31,0 0 16,-38 38-16,0 0 63,0 0-63,0 38 15,0-38 1,0 0-1,-38 0-15,0 0 16,0 37 0,0-75-16,0 38 0,-38 0 15,39 0-15,-1 0 16,-38-38-16,38 38 16,0 0-16,0-38 15,0 0-15,0 0 16,76 0 78,0 0-79,-38-38-15,38 0 16,0 0-1,0 0-15,0 38 16,0-38-16,0 0 0,-38 0 16,37 1-16,39-39 15,-38 38 1,0 0-16,-38 0 31,38 38-31,-76 0 266,0 0-251,38 114 1,-38-114-16,38 38 0,-38 37 16,38-37-1,0 38-15,0-38 16,-38-38-16,38 38 47,-37-38-16,37 38 32,-38 0-1</inkml:trace>
          <inkml:trace contextRef="#ctx0" brushRef="#br3" timeOffset="71174.7331">-1327 2275 0,'38'0'62,"0"0"-46,38 38-16,-38 0 15,38-38-15,-1 0 16,-37 0-16,0 0 16,38 0-1,-38 0 1,76-38-16,-39 38 16,-37-38-16,38 0 15,0 0-15,-38 38 16,0-38-1,76 0-15,-77 38 0,39-38 16,0 38-16,0-38 16,-38 38-16,0 0 15,0 0 1,-38-38 62,-76 38-62,38-37-1,0 37 1,-38 0 0,38 0-1,-38 0 1,39 0-16,-1 0 0,-38 0 31,38 0-31,0 37 16,0 39-1,38-38 1,-76 0 125,38-38-126,38 38-15,38-38 141,114 0-141</inkml:trace>
          <inkml:trace contextRef="#ctx0" brushRef="#br3" timeOffset="64438.853">1820-38 0,'0'38'16,"-38"38"30,0 0-30,38-38-16,0 38 16,0-1-16,0 39 15,0 0-15,0-38 16,0-1-16,0-37 16,0 0-1,0 0 1,38-38 78,-38-76-94,0 38 31,0 1-16,-38 112 126,-38-37-141,38-38 16,38-76 46,0 39-46,0-1-16,0-38 15,0-38-15,0 76 16,0-76 0,0 77-16,38-1 15,-38 0 1,0 76 78,0 37-79,0-37 1,38-76 93,-38-113-109,0 37 16,76-38 0,0 77-1,-76 37-15,38 38 16,-1 0-16,1 0 0,-38 38 31,0 37-31,0 39 16,0 0-16,0 38 15,0-39-15,0 1 16,-38 0-16,1-38 16,-1-39-16,-38 39 15,38-76 1,38-38 15,-38-37-31,38-1 16,-38 0-16,0 0 15,38 38 1,0-38-16,-38 38 16,38 1-16,0-1 15,0 0 1,0 0-1,-38 38 48,38 189-47,0-113-16,0 38 15,0 0 1,0-76-16,0 37 15,0-37-15,0 0 16,38-38 0,38-114 46,-38 1-62,-38 75 16,38 0-16,-38-38 15,-38 190 32,0-38-31,38 37-16,-76-37 16,38 38-16,0-38 15,1 37-15,37-75 16,-38-38-16,38 38 15,-38-38 48,38-151-63,0 75 16,0-38-16,38 0 15,0 1-15,-38 37 16,37 38-16,1 0 15,0 38 17,0 0-32,38 0 15,-38 0 1,-38 38 0,0 0-16,0 0 15,0 38 16,-38-76-31,0 75 16,-38 1-16,38 0 16,0-38-1,1 38-15,-1-76 16,38-76 31,0 38-47,0 0 15,0-38-15,0 0 16,0 39-16,0-153 16,38 114-1,-1 76-15,-37 190 63,0-114-63,0-1 15,38 1-15,-38-38 16,0 0-16,38-38 63,-38-38-63,0-38 15,0 38-15,38-37 16,0-39-16,0 38 15,-38 0-15,0 38 16,38-38-16,0 39 16,-38-1-1,38 38 1,-38 38 0,38-1-16,-38 1 15,0 38-15,38-38 16,-38 0-16,0 0 15,0 0 1,0 0-16,0 0 16,0 0-16,0 113 15,0-113 1,0 0-16,0-76 94,0 0-94,0 0 15,0-38-15,0 1 16,0 37-16,0-38 16,0 38-16,0-38 15,0 38-15,0 76 63,0 0-48,0 38 1,0 0-16,0-38 16,0 0-16,0 37 15,0-37-15,0 0 16,-38-38-1,0 0 17,0 0-32,0 0 15,38-38 1,-38 38-16,38-76 16,-76-75-16,76 75 15,0-189 1,0 189-16,0 0 15,0 38-15,0 0 0,-38 38 47,38 38-47,-38 76 16,38 0-16,0-1 16,-38 1-16,1 76 15,37-115-15,-38 1 16,38-38-16,0 38 15,0-152 95,0 38-110,0-38 15,38 1-15,-38 37 16,37 0-16,-37 0 16,0 0-16,38 38 15,-38 38 48,76 38-63,-76-38 15,38 37-15,-38-37 16,38 0-16,-38 0 16,0 76-16,0-76 15,0 0-15,0 0 16,0-1-16,0 1 16,38-38-1,0 0 1,0-75-1,-38 37 1,0 0-16,0-38 16,0 0-16,38-38 15,0 1 1,-38 37-16,0 0 16,0 38-1,0 152 32,-38-38-31,0 37-16,38 1 15,0 0-15,-38 37 16,0-37-16,0 0 16,38 0-16,-38-1 15,38-37-15,-38 0 16,0-38-16,-38 0 15,76-76 48,0-38-47,0-38-16,0 1 15,38-1-15,38-76 16,-38 39-16,-38 37 15,38 0 1,0-37-16,0 113 16,-38 0-1,-38 152 110,38-39-109,-38-37-16,38 0 16,-38 38-16,38-38 15,-38 0-15,38-190 78,38 38-78,-38 1 16,38-1-16,0 0 16,-38 1-1,0 75-15,0 0 16,38 38 62,0 0-78,-38 38 31,0 37-31,0 1 16,0 0-16,0 0 15,0 38-15,0-39 16,0-37 0,0-76 15,38-75-31,-38 75 16,0-38-16,0-38 15,0 76-15,0-37 16,0-1-16,0 0 15,0 38-15,0-38 16,38 38 0,-38 76 46,0 38-62,0 0 16,0 0-16,0-1 31,0 39-31,0-76 16,0 38-16,0-38 15,0 38-15,0-38 16,0-1-16,0 1 31,37-38 16,-74 38 62,-1 38-93,38-38-16,0 0 16,0 0-16,-38 38 15,38-38 1,38-38 109,-38-38-109,0-38-1,-38-114-15,38 77 16,0-1-16,0 38 15,0 0-15,-38 0 16,38 38-16,0-37 16,0 37-1,-38 38 48,0 0-63,0 0 31,0 0-15,-113 38-1,75 0-15,38-38 16,-38 37-16,38 1 16,0-38-1,76 0 173,0 0-157,0 0-15,0 0-1,38 0-15,-38-38 16,-1 38-1,1-75-15,0 75 94,-38-38-16,-38 0-62,38 0-16,-38 38 16,1-38-16,-1 38 15,0 0 1,0 0-1,0 0-15,0 0 16,0 0 47,0 0-48,0 0 16,38 76-15,0-38 0,0 0-1,0 0 1,0-1-16,0 1 156,0 0-140,0 0 15,0 0 16,38-38 125,0 0-157,-38-76 17,0 38-17,0 0 1,0 1 0,0-39-16,0 38 15,38-38 1,-38 38-1,0 0 1,-38 38 125,38 38-141,0 0 15,38-38 1,0 38 0,0 0-1,0 0-15,-38 0 16,38-38-16,0 38 15,-38-1 17,0 1-17,37-38-15,-37 38 16,38-38 0,0 38 15,0 0 203,0 0-234,76 0 16,-38 0-16,-38 0 15,-1-38-15,-37 76 94,0-39-78,0 1-1,-37 38 1,-1 0 0,0-38-1,38 0 1,-76 0-16,76 0 16,-38-38-1,0 38 16,76-38 16,-38-76-15,76-38-32,75-189 15,-75 189-15,-38 0 16,0 76-16,-38 114 62,0 0-46,0 0-16,0-38 16,0 38-16,0-1 0,0 39 15,0 0-15,0-76 16,0 0-16,0 0 15,-38-38 64,-38-114-79,1-38 15,75 76-15,-114-75 16</inkml:trace>
          <inkml:trace contextRef="#ctx0" brushRef="#br4" timeOffset="54244.9276">1706 114 0,'-38'0'16,"38"38"-16,-38-38 15,38 76 63,0 37-62,0-37-16,0 38 16,0 0-16,0-39 15,0-37-15,0 0 16,0 38-16,0-38 15,0 0 1,0 0 0,0 0-16,38-38 78,0-38-78,-38 0 15,0-38-15,38 38 16,-38 0-16,0 0 16,0 0-16,0 1 15,0-1 1,0 0 0,0 0-1,-38 38 1,38-38-1,-38 0 1,38 0-16,-38-38 16,38 38-1,0 0-15,0 1 16,0-1 0,38 0-16,-38 0 15,0 0 1,38 38-16,-38 38 31,76 189-15,-38-113-1,38 151-15,-76-151 16,0-38-16,0-38 31,37 38-31,-37-190 78,-75 76-62,37-38-16,38 0 16,-38 1-16,0-39 15,38 38-15,0 0 16,0 0-16,0 1 15,0-1-15,0 38 16,0 0-16,0 0 16,-38 38 46,0 0-46,38 114-1,0-76 1,0 75 0,-38-75-1,38 38-15,0-38 32,-38-38-1,76-38 78,0 0-109,-38 0 16,0 0-1,0 76 64,0 0-64</inkml:trace>
          <inkml:trace contextRef="#ctx0" brushRef="#br5" timeOffset="48805.2918">1820 531 0,'0'-38'78,"-38"38"-78,0-38 47,0 0-32,38 0-15,-38 38 47,0-38-31,0 0-1,0 1 17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15T11:25:41.06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C5C53E4-E131-46BC-8B10-D8B6B7FCA7CB}" emma:medium="tactile" emma:mode="ink">
          <msink:context xmlns:msink="http://schemas.microsoft.com/ink/2010/main" type="inkDrawing" rotatedBoundingBox="23394,13735 23409,13735 23409,13750 23394,13750" shapeName="Other"/>
        </emma:interpretation>
      </emma:emma>
    </inkml:annotationXML>
    <inkml:trace contextRef="#ctx0" brushRef="#br0">0 0 0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15T11:25:40.64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6A37AB2-A975-4A99-862F-4E2F1A054FCD}" emma:medium="tactile" emma:mode="ink">
          <msink:context xmlns:msink="http://schemas.microsoft.com/ink/2010/main" type="inkDrawing" rotatedBoundingBox="23160,14036 23175,14036 23175,14051 23160,14051" shapeName="Other"/>
        </emma:interpretation>
      </emma:emma>
    </inkml:annotationXML>
    <inkml:trace contextRef="#ctx0" brushRef="#br0">0 0 0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1:51:23.037"/>
    </inkml:context>
    <inkml:brush xml:id="br0">
      <inkml:brushProperty name="width" value="0.26667" units="cm"/>
      <inkml:brushProperty name="height" value="0.53333" units="cm"/>
      <inkml:brushProperty name="color" value="#0C0C0C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50.054"/>
    </inkml:context>
    <inkml:brush xml:id="br0">
      <inkml:brushProperty name="width" value="0.26667" units="cm"/>
      <inkml:brushProperty name="height" value="0.53333" units="cm"/>
      <inkml:brushProperty name="color" value="#0C0C0C"/>
      <inkml:brushProperty name="tip" value="rectangle"/>
      <inkml:brushProperty name="rasterOp" value="maskPen"/>
    </inkml:brush>
  </inkml:definitions>
  <inkml:trace contextRef="#ctx0" brushRef="#br0">8283 1839 5985,'-2217'-474'15,"-95"-57"-15,264 76 16,342 76-16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50.005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23 3258 344,'31'-15'31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50.006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54 3262 281,'-24'0'63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1991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0" timeString="2020-01-08T12:02:50.002"/>
    </inkml:context>
    <inkml:brush xml:id="br0">
      <inkml:brushProperty name="width" value="0.26667" units="cm"/>
      <inkml:brushProperty name="height" value="0.53333" units="cm"/>
      <inkml:brushProperty name="tip" value="rectangle"/>
      <inkml:brushProperty name="rasterOp" value="maskPen"/>
    </inkml:brush>
  </inkml:definitions>
  <inkml:trace contextRef="#ctx0" brushRef="#br0">7805 1964 15672,'1'7'15,"16"69"-15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028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55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7128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2618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5359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672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9142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6975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016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964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601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844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615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375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72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688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98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B4801-0D3F-4ACD-B817-91F466087129}" type="datetimeFigureOut">
              <a:rPr lang="sk-SK" smtClean="0"/>
              <a:t>15.01.2020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4533C-FAF1-4591-9914-EEE6A8BACC8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6761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.emf"/><Relationship Id="rId21" Type="http://schemas.openxmlformats.org/officeDocument/2006/relationships/customXml" Target="../ink/ink9.xml"/><Relationship Id="rId42" Type="http://schemas.openxmlformats.org/officeDocument/2006/relationships/image" Target="../media/image39.emf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52.emf"/><Relationship Id="rId84" Type="http://schemas.openxmlformats.org/officeDocument/2006/relationships/image" Target="../media/image59.emf"/><Relationship Id="rId16" Type="http://schemas.openxmlformats.org/officeDocument/2006/relationships/image" Target="../media/image26.emf"/><Relationship Id="rId11" Type="http://schemas.openxmlformats.org/officeDocument/2006/relationships/image" Target="../media/image20.png"/><Relationship Id="rId32" Type="http://schemas.openxmlformats.org/officeDocument/2006/relationships/image" Target="../media/image34.emf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image" Target="../media/image47.emf"/><Relationship Id="rId74" Type="http://schemas.openxmlformats.org/officeDocument/2006/relationships/image" Target="../media/image55.emf"/><Relationship Id="rId79" Type="http://schemas.openxmlformats.org/officeDocument/2006/relationships/customXml" Target="../ink/ink38.xml"/><Relationship Id="rId5" Type="http://schemas.openxmlformats.org/officeDocument/2006/relationships/customXml" Target="../ink/ink2.xml"/><Relationship Id="rId19" Type="http://schemas.openxmlformats.org/officeDocument/2006/relationships/customXml" Target="../ink/ink8.xml"/><Relationship Id="rId14" Type="http://schemas.openxmlformats.org/officeDocument/2006/relationships/image" Target="../media/image25.emf"/><Relationship Id="rId22" Type="http://schemas.openxmlformats.org/officeDocument/2006/relationships/image" Target="../media/image29.emf"/><Relationship Id="rId27" Type="http://schemas.openxmlformats.org/officeDocument/2006/relationships/customXml" Target="../ink/ink12.xml"/><Relationship Id="rId30" Type="http://schemas.openxmlformats.org/officeDocument/2006/relationships/image" Target="../media/image33.emf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42.emf"/><Relationship Id="rId56" Type="http://schemas.openxmlformats.org/officeDocument/2006/relationships/image" Target="../media/image46.emf"/><Relationship Id="rId64" Type="http://schemas.openxmlformats.org/officeDocument/2006/relationships/image" Target="../media/image50.emf"/><Relationship Id="rId69" Type="http://schemas.openxmlformats.org/officeDocument/2006/relationships/customXml" Target="../ink/ink33.xml"/><Relationship Id="rId77" Type="http://schemas.openxmlformats.org/officeDocument/2006/relationships/customXml" Target="../ink/ink37.xml"/><Relationship Id="rId8" Type="http://schemas.openxmlformats.org/officeDocument/2006/relationships/image" Target="../media/image22.emf"/><Relationship Id="rId51" Type="http://schemas.openxmlformats.org/officeDocument/2006/relationships/customXml" Target="../ink/ink24.xml"/><Relationship Id="rId72" Type="http://schemas.openxmlformats.org/officeDocument/2006/relationships/image" Target="../media/image54.emf"/><Relationship Id="rId80" Type="http://schemas.openxmlformats.org/officeDocument/2006/relationships/image" Target="../media/image24.emf"/><Relationship Id="rId85" Type="http://schemas.openxmlformats.org/officeDocument/2006/relationships/customXml" Target="../ink/ink41.xml"/><Relationship Id="rId3" Type="http://schemas.openxmlformats.org/officeDocument/2006/relationships/customXml" Target="../ink/ink1.xml"/><Relationship Id="rId12" Type="http://schemas.microsoft.com/office/2007/relationships/hdphoto" Target="../media/hdphoto1.wdp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37.emf"/><Relationship Id="rId46" Type="http://schemas.openxmlformats.org/officeDocument/2006/relationships/image" Target="../media/image41.emf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28.emf"/><Relationship Id="rId41" Type="http://schemas.openxmlformats.org/officeDocument/2006/relationships/customXml" Target="../ink/ink19.xml"/><Relationship Id="rId54" Type="http://schemas.openxmlformats.org/officeDocument/2006/relationships/image" Target="../media/image45.emf"/><Relationship Id="rId62" Type="http://schemas.openxmlformats.org/officeDocument/2006/relationships/image" Target="../media/image49.emf"/><Relationship Id="rId70" Type="http://schemas.openxmlformats.org/officeDocument/2006/relationships/image" Target="../media/image53.emf"/><Relationship Id="rId75" Type="http://schemas.openxmlformats.org/officeDocument/2006/relationships/customXml" Target="../ink/ink36.xml"/><Relationship Id="rId83" Type="http://schemas.openxmlformats.org/officeDocument/2006/relationships/customXml" Target="../ink/ink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32.emf"/><Relationship Id="rId36" Type="http://schemas.openxmlformats.org/officeDocument/2006/relationships/image" Target="../media/image36.emf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23.emf"/><Relationship Id="rId31" Type="http://schemas.openxmlformats.org/officeDocument/2006/relationships/customXml" Target="../ink/ink14.xml"/><Relationship Id="rId44" Type="http://schemas.openxmlformats.org/officeDocument/2006/relationships/image" Target="../media/image40.emf"/><Relationship Id="rId52" Type="http://schemas.openxmlformats.org/officeDocument/2006/relationships/image" Target="../media/image44.emf"/><Relationship Id="rId60" Type="http://schemas.openxmlformats.org/officeDocument/2006/relationships/image" Target="../media/image48.emf"/><Relationship Id="rId65" Type="http://schemas.openxmlformats.org/officeDocument/2006/relationships/customXml" Target="../ink/ink31.xml"/><Relationship Id="rId73" Type="http://schemas.openxmlformats.org/officeDocument/2006/relationships/customXml" Target="../ink/ink35.xml"/><Relationship Id="rId78" Type="http://schemas.openxmlformats.org/officeDocument/2006/relationships/image" Target="../media/image57.emf"/><Relationship Id="rId81" Type="http://schemas.openxmlformats.org/officeDocument/2006/relationships/customXml" Target="../ink/ink39.xml"/><Relationship Id="rId4" Type="http://schemas.openxmlformats.org/officeDocument/2006/relationships/image" Target="../media/image20.emf"/><Relationship Id="rId9" Type="http://schemas.openxmlformats.org/officeDocument/2006/relationships/customXml" Target="../ink/ink4.xml"/><Relationship Id="rId13" Type="http://schemas.openxmlformats.org/officeDocument/2006/relationships/customXml" Target="../ink/ink5.xml"/><Relationship Id="rId18" Type="http://schemas.openxmlformats.org/officeDocument/2006/relationships/image" Target="../media/image27.emf"/><Relationship Id="rId39" Type="http://schemas.openxmlformats.org/officeDocument/2006/relationships/customXml" Target="../ink/ink18.xml"/><Relationship Id="rId34" Type="http://schemas.openxmlformats.org/officeDocument/2006/relationships/image" Target="../media/image35.emf"/><Relationship Id="rId50" Type="http://schemas.openxmlformats.org/officeDocument/2006/relationships/image" Target="../media/image43.emf"/><Relationship Id="rId55" Type="http://schemas.openxmlformats.org/officeDocument/2006/relationships/customXml" Target="../ink/ink26.xml"/><Relationship Id="rId76" Type="http://schemas.openxmlformats.org/officeDocument/2006/relationships/image" Target="../media/image56.emf"/><Relationship Id="rId7" Type="http://schemas.openxmlformats.org/officeDocument/2006/relationships/customXml" Target="../ink/ink3.xml"/><Relationship Id="rId71" Type="http://schemas.openxmlformats.org/officeDocument/2006/relationships/customXml" Target="../ink/ink34.xml"/><Relationship Id="rId2" Type="http://schemas.openxmlformats.org/officeDocument/2006/relationships/image" Target="../media/image19.png"/><Relationship Id="rId29" Type="http://schemas.openxmlformats.org/officeDocument/2006/relationships/customXml" Target="../ink/ink13.xml"/><Relationship Id="rId24" Type="http://schemas.openxmlformats.org/officeDocument/2006/relationships/image" Target="../media/image30.emf"/><Relationship Id="rId40" Type="http://schemas.openxmlformats.org/officeDocument/2006/relationships/image" Target="../media/image38.emf"/><Relationship Id="rId45" Type="http://schemas.openxmlformats.org/officeDocument/2006/relationships/customXml" Target="../ink/ink21.xml"/><Relationship Id="rId66" Type="http://schemas.openxmlformats.org/officeDocument/2006/relationships/image" Target="../media/image51.emf"/><Relationship Id="rId61" Type="http://schemas.openxmlformats.org/officeDocument/2006/relationships/customXml" Target="../ink/ink29.xml"/><Relationship Id="rId82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ľadávania obrázkov pre dopyt červene zaclon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67" y="0"/>
            <a:ext cx="12946276" cy="72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123568" y="259493"/>
            <a:ext cx="4677032" cy="5959192"/>
          </a:xfrm>
        </p:spPr>
        <p:txBody>
          <a:bodyPr>
            <a:noAutofit/>
          </a:bodyPr>
          <a:lstStyle/>
          <a:p>
            <a:r>
              <a:rPr lang="sk-SK" sz="2800" dirty="0">
                <a:latin typeface="Algerian" panose="04020705040A02060702" pitchFamily="82" charset="0"/>
              </a:rPr>
              <a:t>Odpadová voda je znečistená voda, ktorá vzniká v priemysle, v poľnohospodárstve, v domácnostiach, nemocniciach, laboratóriách atď. Čistí sa v </a:t>
            </a:r>
            <a:r>
              <a:rPr lang="sk-SK" sz="2800" dirty="0">
                <a:solidFill>
                  <a:schemeClr val="accent3"/>
                </a:solidFill>
                <a:latin typeface="Algerian" panose="04020705040A02060702" pitchFamily="82" charset="0"/>
              </a:rPr>
              <a:t>čistiarňach odpadových </a:t>
            </a:r>
            <a:r>
              <a:rPr lang="sk-SK" sz="2800" dirty="0" smtClean="0">
                <a:solidFill>
                  <a:schemeClr val="accent3"/>
                </a:solidFill>
                <a:latin typeface="Algerian" panose="04020705040A02060702" pitchFamily="82" charset="0"/>
              </a:rPr>
              <a:t>vôd </a:t>
            </a:r>
            <a:r>
              <a:rPr lang="sk-SK" sz="2800" dirty="0" smtClean="0">
                <a:latin typeface="Algerian" panose="04020705040A02060702" pitchFamily="82" charset="0"/>
              </a:rPr>
              <a:t>skratka:</a:t>
            </a:r>
            <a:r>
              <a:rPr lang="sk-SK" sz="2800" dirty="0" smtClean="0">
                <a:solidFill>
                  <a:schemeClr val="accent3"/>
                </a:solidFill>
                <a:latin typeface="Algerian" panose="04020705040A02060702" pitchFamily="82" charset="0"/>
              </a:rPr>
              <a:t> </a:t>
            </a:r>
            <a:r>
              <a:rPr lang="sk-SK" sz="2800" dirty="0">
                <a:latin typeface="Algerian" panose="04020705040A02060702" pitchFamily="82" charset="0"/>
              </a:rPr>
              <a:t>(ČOV). Veľké závody majú vlastne čistiarne odpadových vôd. Obce odvádzajú odpadovú vodu do najbližších čistiarní odpadových vôd.</a:t>
            </a:r>
          </a:p>
        </p:txBody>
      </p:sp>
      <p:pic>
        <p:nvPicPr>
          <p:cNvPr id="3074" name="Picture 2" descr="Výsledok vyhľadávania obrázkov pre dopyt odpadova v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358"/>
            <a:ext cx="4040660" cy="26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ok vyhľadávania obrázkov pre dopyt odpadova vo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06131"/>
            <a:ext cx="4040660" cy="26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260" y="12358"/>
            <a:ext cx="3350740" cy="251305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259" y="2471209"/>
            <a:ext cx="1961723" cy="293192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599" y="5399904"/>
            <a:ext cx="2078938" cy="143506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537" y="5399393"/>
            <a:ext cx="2212212" cy="147480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9859" y="5399393"/>
            <a:ext cx="1983612" cy="148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388" y="-2262458"/>
            <a:ext cx="13083223" cy="131376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Písanie rukou 10"/>
              <p14:cNvContentPartPr/>
              <p14:nvPr/>
            </p14:nvContentPartPr>
            <p14:xfrm>
              <a:off x="5996880" y="2072520"/>
              <a:ext cx="190800" cy="1097640"/>
            </p14:xfrm>
          </p:contentPart>
        </mc:Choice>
        <mc:Fallback xmlns="">
          <p:pic>
            <p:nvPicPr>
              <p:cNvPr id="11" name="Písanie rukou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7040" y="1400400"/>
                <a:ext cx="1550520" cy="27014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lza 12"/>
          <p:cNvSpPr/>
          <p:nvPr/>
        </p:nvSpPr>
        <p:spPr>
          <a:xfrm>
            <a:off x="2424224" y="4178596"/>
            <a:ext cx="2073349" cy="2094614"/>
          </a:xfrm>
          <a:prstGeom prst="teardrop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>
            <a:glow rad="228600">
              <a:srgbClr val="6699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Písanie rukou 7"/>
              <p14:cNvContentPartPr/>
              <p14:nvPr/>
            </p14:nvContentPartPr>
            <p14:xfrm>
              <a:off x="5486400" y="1409760"/>
              <a:ext cx="1531800" cy="2682720"/>
            </p14:xfrm>
          </p:contentPart>
        </mc:Choice>
        <mc:Fallback xmlns="">
          <p:pic>
            <p:nvPicPr>
              <p:cNvPr id="8" name="Písanie rukou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7040" y="1400400"/>
                <a:ext cx="1550520" cy="270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Písanie rukou 20"/>
              <p14:cNvContentPartPr/>
              <p14:nvPr/>
            </p14:nvContentPartPr>
            <p14:xfrm>
              <a:off x="3329629" y="4776861"/>
              <a:ext cx="69120" cy="314640"/>
            </p14:xfrm>
          </p:contentPart>
        </mc:Choice>
        <mc:Fallback xmlns="">
          <p:pic>
            <p:nvPicPr>
              <p:cNvPr id="21" name="Písanie rukou 2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81749" y="4680741"/>
                <a:ext cx="16488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Písanie rukou 35"/>
              <p14:cNvContentPartPr/>
              <p14:nvPr/>
            </p14:nvContentPartPr>
            <p14:xfrm>
              <a:off x="3098149" y="4339821"/>
              <a:ext cx="1310400" cy="1656720"/>
            </p14:xfrm>
          </p:contentPart>
        </mc:Choice>
        <mc:Fallback xmlns="">
          <p:pic>
            <p:nvPicPr>
              <p:cNvPr id="36" name="Písanie rukou 3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86269" y="4327941"/>
                <a:ext cx="1334160" cy="1680480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Obrázok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1853" l="2077" r="97284">
                        <a14:foregroundMark x1="12620" y1="29712" x2="23003" y2="46006"/>
                        <a14:foregroundMark x1="41054" y1="40256" x2="43450" y2="43610"/>
                        <a14:foregroundMark x1="53195" y1="41374" x2="59585" y2="44888"/>
                        <a14:foregroundMark x1="42173" y1="61661" x2="59105" y2="59904"/>
                        <a14:foregroundMark x1="11981" y1="40256" x2="22524" y2="48882"/>
                        <a14:foregroundMark x1="15495" y1="26837" x2="25399" y2="40256"/>
                        <a14:foregroundMark x1="23003" y1="32109" x2="27157" y2="32588"/>
                        <a14:foregroundMark x1="57987" y1="38498" x2="59105" y2="34345"/>
                        <a14:foregroundMark x1="42173" y1="39617" x2="38658" y2="46645"/>
                        <a14:foregroundMark x1="80511" y1="72204" x2="78754" y2="91853"/>
                        <a14:foregroundMark x1="83546" y1="73962" x2="80511" y2="64058"/>
                        <a14:foregroundMark x1="78754" y1="72684" x2="73642" y2="75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6188" y="2235849"/>
            <a:ext cx="2070504" cy="20705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4" name="Písanie rukou 53"/>
              <p14:cNvContentPartPr/>
              <p14:nvPr/>
            </p14:nvContentPartPr>
            <p14:xfrm>
              <a:off x="3016069" y="-764259"/>
              <a:ext cx="360" cy="360"/>
            </p14:xfrm>
          </p:contentPart>
        </mc:Choice>
        <mc:Fallback xmlns="">
          <p:pic>
            <p:nvPicPr>
              <p:cNvPr id="54" name="Písanie rukou 5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68189" y="-860379"/>
                <a:ext cx="964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1" name="Písanie rukou 340"/>
              <p14:cNvContentPartPr/>
              <p14:nvPr/>
            </p14:nvContentPartPr>
            <p14:xfrm>
              <a:off x="5117749" y="1050861"/>
              <a:ext cx="2982240" cy="662400"/>
            </p14:xfrm>
          </p:contentPart>
        </mc:Choice>
        <mc:Fallback xmlns="">
          <p:pic>
            <p:nvPicPr>
              <p:cNvPr id="341" name="Písanie rukou 34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69869" y="954741"/>
                <a:ext cx="3078000" cy="8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0" name="Písanie rukou 339"/>
              <p14:cNvContentPartPr/>
              <p14:nvPr/>
            </p14:nvContentPartPr>
            <p14:xfrm>
              <a:off x="8327509" y="2777421"/>
              <a:ext cx="11520" cy="5760"/>
            </p14:xfrm>
          </p:contentPart>
        </mc:Choice>
        <mc:Fallback xmlns="">
          <p:pic>
            <p:nvPicPr>
              <p:cNvPr id="340" name="Písanie rukou 33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79629" y="2681301"/>
                <a:ext cx="10728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39" name="Písanie rukou 338"/>
              <p14:cNvContentPartPr/>
              <p14:nvPr/>
            </p14:nvContentPartPr>
            <p14:xfrm>
              <a:off x="8330029" y="2784261"/>
              <a:ext cx="9000" cy="360"/>
            </p14:xfrm>
          </p:contentPart>
        </mc:Choice>
        <mc:Fallback xmlns="">
          <p:pic>
            <p:nvPicPr>
              <p:cNvPr id="339" name="Písanie rukou 33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82149" y="2688141"/>
                <a:ext cx="1047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38" name="Písanie rukou 337"/>
              <p14:cNvContentPartPr/>
              <p14:nvPr/>
            </p14:nvContentPartPr>
            <p14:xfrm>
              <a:off x="9580309" y="1935381"/>
              <a:ext cx="6840" cy="30240"/>
            </p14:xfrm>
          </p:contentPart>
        </mc:Choice>
        <mc:Fallback xmlns="">
          <p:pic>
            <p:nvPicPr>
              <p:cNvPr id="338" name="Písanie rukou 33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532429" y="1839261"/>
                <a:ext cx="10260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37" name="Písanie rukou 336"/>
              <p14:cNvContentPartPr/>
              <p14:nvPr/>
            </p14:nvContentPartPr>
            <p14:xfrm>
              <a:off x="9580309" y="1678701"/>
              <a:ext cx="137160" cy="286920"/>
            </p14:xfrm>
          </p:contentPart>
        </mc:Choice>
        <mc:Fallback xmlns="">
          <p:pic>
            <p:nvPicPr>
              <p:cNvPr id="337" name="Písanie rukou 33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532429" y="1582581"/>
                <a:ext cx="23292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6" name="Písanie rukou 335"/>
              <p14:cNvContentPartPr/>
              <p14:nvPr/>
            </p14:nvContentPartPr>
            <p14:xfrm>
              <a:off x="8600749" y="5146581"/>
              <a:ext cx="27000" cy="67320"/>
            </p14:xfrm>
          </p:contentPart>
        </mc:Choice>
        <mc:Fallback xmlns="">
          <p:pic>
            <p:nvPicPr>
              <p:cNvPr id="336" name="Písanie rukou 33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552869" y="5050461"/>
                <a:ext cx="1227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5" name="Písanie rukou 334"/>
              <p14:cNvContentPartPr/>
              <p14:nvPr/>
            </p14:nvContentPartPr>
            <p14:xfrm>
              <a:off x="9577069" y="1228341"/>
              <a:ext cx="276840" cy="546120"/>
            </p14:xfrm>
          </p:contentPart>
        </mc:Choice>
        <mc:Fallback xmlns="">
          <p:pic>
            <p:nvPicPr>
              <p:cNvPr id="335" name="Písanie rukou 33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529189" y="1132221"/>
                <a:ext cx="372600" cy="73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4" name="Písanie rukou 333"/>
              <p14:cNvContentPartPr/>
              <p14:nvPr/>
            </p14:nvContentPartPr>
            <p14:xfrm>
              <a:off x="9649069" y="1733421"/>
              <a:ext cx="136800" cy="232200"/>
            </p14:xfrm>
          </p:contentPart>
        </mc:Choice>
        <mc:Fallback xmlns="">
          <p:pic>
            <p:nvPicPr>
              <p:cNvPr id="334" name="Písanie rukou 33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601189" y="1637301"/>
                <a:ext cx="23256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3" name="Písanie rukou 332"/>
              <p14:cNvContentPartPr/>
              <p14:nvPr/>
            </p14:nvContentPartPr>
            <p14:xfrm>
              <a:off x="9730069" y="1851501"/>
              <a:ext cx="25200" cy="114120"/>
            </p14:xfrm>
          </p:contentPart>
        </mc:Choice>
        <mc:Fallback xmlns="">
          <p:pic>
            <p:nvPicPr>
              <p:cNvPr id="333" name="Písanie rukou 332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82189" y="1755381"/>
                <a:ext cx="12096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2" name="Písanie rukou 331"/>
              <p14:cNvContentPartPr/>
              <p14:nvPr/>
            </p14:nvContentPartPr>
            <p14:xfrm>
              <a:off x="9652309" y="1692381"/>
              <a:ext cx="119880" cy="273240"/>
            </p14:xfrm>
          </p:contentPart>
        </mc:Choice>
        <mc:Fallback xmlns="">
          <p:pic>
            <p:nvPicPr>
              <p:cNvPr id="332" name="Písanie rukou 331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604429" y="1596261"/>
                <a:ext cx="215640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31" name="Písanie rukou 330"/>
              <p14:cNvContentPartPr/>
              <p14:nvPr/>
            </p14:nvContentPartPr>
            <p14:xfrm>
              <a:off x="9607669" y="1351101"/>
              <a:ext cx="178200" cy="614520"/>
            </p14:xfrm>
          </p:contentPart>
        </mc:Choice>
        <mc:Fallback xmlns="">
          <p:pic>
            <p:nvPicPr>
              <p:cNvPr id="331" name="Písanie rukou 33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559789" y="1254981"/>
                <a:ext cx="273960" cy="80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30" name="Písanie rukou 329"/>
              <p14:cNvContentPartPr/>
              <p14:nvPr/>
            </p14:nvContentPartPr>
            <p14:xfrm>
              <a:off x="9569149" y="1610301"/>
              <a:ext cx="17280" cy="24840"/>
            </p14:xfrm>
          </p:contentPart>
        </mc:Choice>
        <mc:Fallback xmlns="">
          <p:pic>
            <p:nvPicPr>
              <p:cNvPr id="330" name="Písanie rukou 329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521269" y="1514181"/>
                <a:ext cx="11304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9" name="Písanie rukou 328"/>
              <p14:cNvContentPartPr/>
              <p14:nvPr/>
            </p14:nvContentPartPr>
            <p14:xfrm>
              <a:off x="10740589" y="2306541"/>
              <a:ext cx="860400" cy="696600"/>
            </p14:xfrm>
          </p:contentPart>
        </mc:Choice>
        <mc:Fallback xmlns="">
          <p:pic>
            <p:nvPicPr>
              <p:cNvPr id="329" name="Písanie rukou 328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0692709" y="2210421"/>
                <a:ext cx="95616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8" name="Písanie rukou 327"/>
              <p14:cNvContentPartPr/>
              <p14:nvPr/>
            </p14:nvContentPartPr>
            <p14:xfrm>
              <a:off x="10588309" y="2688141"/>
              <a:ext cx="149040" cy="91440"/>
            </p14:xfrm>
          </p:contentPart>
        </mc:Choice>
        <mc:Fallback xmlns="">
          <p:pic>
            <p:nvPicPr>
              <p:cNvPr id="328" name="Písanie rukou 327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0540429" y="2592021"/>
                <a:ext cx="24480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7" name="Písanie rukou 326"/>
              <p14:cNvContentPartPr/>
              <p14:nvPr/>
            </p14:nvContentPartPr>
            <p14:xfrm>
              <a:off x="6769429" y="3529821"/>
              <a:ext cx="1065240" cy="373680"/>
            </p14:xfrm>
          </p:contentPart>
        </mc:Choice>
        <mc:Fallback xmlns="">
          <p:pic>
            <p:nvPicPr>
              <p:cNvPr id="327" name="Písanie rukou 326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21549" y="3433701"/>
                <a:ext cx="1161000" cy="5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6" name="Písanie rukou 325"/>
              <p14:cNvContentPartPr/>
              <p14:nvPr/>
            </p14:nvContentPartPr>
            <p14:xfrm>
              <a:off x="10835989" y="2879661"/>
              <a:ext cx="96120" cy="29880"/>
            </p14:xfrm>
          </p:contentPart>
        </mc:Choice>
        <mc:Fallback xmlns="">
          <p:pic>
            <p:nvPicPr>
              <p:cNvPr id="326" name="Písanie rukou 32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788109" y="2783541"/>
                <a:ext cx="1918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25" name="Písanie rukou 324"/>
              <p14:cNvContentPartPr/>
              <p14:nvPr/>
            </p14:nvContentPartPr>
            <p14:xfrm>
              <a:off x="10835989" y="2787501"/>
              <a:ext cx="1501920" cy="450000"/>
            </p14:xfrm>
          </p:contentPart>
        </mc:Choice>
        <mc:Fallback xmlns="">
          <p:pic>
            <p:nvPicPr>
              <p:cNvPr id="325" name="Písanie rukou 324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88109" y="2691381"/>
                <a:ext cx="159768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4" name="Písanie rukou 323"/>
              <p14:cNvContentPartPr/>
              <p14:nvPr/>
            </p14:nvContentPartPr>
            <p14:xfrm>
              <a:off x="10740589" y="3250821"/>
              <a:ext cx="1597320" cy="542160"/>
            </p14:xfrm>
          </p:contentPart>
        </mc:Choice>
        <mc:Fallback xmlns="">
          <p:pic>
            <p:nvPicPr>
              <p:cNvPr id="324" name="Písanie rukou 323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0692709" y="3154701"/>
                <a:ext cx="1693080" cy="73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3" name="Písanie rukou 322"/>
              <p14:cNvContentPartPr/>
              <p14:nvPr/>
            </p14:nvContentPartPr>
            <p14:xfrm>
              <a:off x="10767589" y="3480141"/>
              <a:ext cx="1119960" cy="225000"/>
            </p14:xfrm>
          </p:contentPart>
        </mc:Choice>
        <mc:Fallback xmlns="">
          <p:pic>
            <p:nvPicPr>
              <p:cNvPr id="323" name="Písanie rukou 322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719709" y="3384021"/>
                <a:ext cx="121572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2" name="Písanie rukou 321"/>
              <p14:cNvContentPartPr/>
              <p14:nvPr/>
            </p14:nvContentPartPr>
            <p14:xfrm>
              <a:off x="10699549" y="4080621"/>
              <a:ext cx="1638360" cy="360"/>
            </p14:xfrm>
          </p:contentPart>
        </mc:Choice>
        <mc:Fallback xmlns="">
          <p:pic>
            <p:nvPicPr>
              <p:cNvPr id="322" name="Písanie rukou 321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0651669" y="3984501"/>
                <a:ext cx="17341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1" name="Písanie rukou 320"/>
              <p14:cNvContentPartPr/>
              <p14:nvPr/>
            </p14:nvContentPartPr>
            <p14:xfrm>
              <a:off x="10699549" y="4143261"/>
              <a:ext cx="1638360" cy="90360"/>
            </p14:xfrm>
          </p:contentPart>
        </mc:Choice>
        <mc:Fallback xmlns="">
          <p:pic>
            <p:nvPicPr>
              <p:cNvPr id="321" name="Písanie rukou 320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651669" y="4047141"/>
                <a:ext cx="173412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0" name="Písanie rukou 319"/>
              <p14:cNvContentPartPr/>
              <p14:nvPr/>
            </p14:nvContentPartPr>
            <p14:xfrm>
              <a:off x="10699549" y="4042461"/>
              <a:ext cx="1638360" cy="124920"/>
            </p14:xfrm>
          </p:contentPart>
        </mc:Choice>
        <mc:Fallback xmlns="">
          <p:pic>
            <p:nvPicPr>
              <p:cNvPr id="320" name="Písanie rukou 319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651669" y="3946341"/>
                <a:ext cx="173412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9" name="Písanie rukou 318"/>
              <p14:cNvContentPartPr/>
              <p14:nvPr/>
            </p14:nvContentPartPr>
            <p14:xfrm>
              <a:off x="10699549" y="4111221"/>
              <a:ext cx="1638360" cy="132120"/>
            </p14:xfrm>
          </p:contentPart>
        </mc:Choice>
        <mc:Fallback xmlns="">
          <p:pic>
            <p:nvPicPr>
              <p:cNvPr id="319" name="Písanie rukou 318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651669" y="4015101"/>
                <a:ext cx="1734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18" name="Písanie rukou 317"/>
              <p14:cNvContentPartPr/>
              <p14:nvPr/>
            </p14:nvContentPartPr>
            <p14:xfrm>
              <a:off x="10699549" y="4162701"/>
              <a:ext cx="560160" cy="47880"/>
            </p14:xfrm>
          </p:contentPart>
        </mc:Choice>
        <mc:Fallback xmlns="">
          <p:pic>
            <p:nvPicPr>
              <p:cNvPr id="318" name="Písanie rukou 317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651669" y="4066581"/>
                <a:ext cx="65592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17" name="Písanie rukou 316"/>
              <p14:cNvContentPartPr/>
              <p14:nvPr/>
            </p14:nvContentPartPr>
            <p14:xfrm>
              <a:off x="9580309" y="1951581"/>
              <a:ext cx="7560" cy="14040"/>
            </p14:xfrm>
          </p:contentPart>
        </mc:Choice>
        <mc:Fallback xmlns="">
          <p:pic>
            <p:nvPicPr>
              <p:cNvPr id="317" name="Písanie rukou 316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532429" y="1855461"/>
                <a:ext cx="103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16" name="Písanie rukou 315"/>
              <p14:cNvContentPartPr/>
              <p14:nvPr/>
            </p14:nvContentPartPr>
            <p14:xfrm>
              <a:off x="10835989" y="2824941"/>
              <a:ext cx="68760" cy="31320"/>
            </p14:xfrm>
          </p:contentPart>
        </mc:Choice>
        <mc:Fallback xmlns="">
          <p:pic>
            <p:nvPicPr>
              <p:cNvPr id="316" name="Písanie rukou 315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788109" y="2728821"/>
                <a:ext cx="16452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5" name="Písanie rukou 314"/>
              <p14:cNvContentPartPr/>
              <p14:nvPr/>
            </p14:nvContentPartPr>
            <p14:xfrm>
              <a:off x="10808629" y="3357381"/>
              <a:ext cx="205560" cy="14040"/>
            </p14:xfrm>
          </p:contentPart>
        </mc:Choice>
        <mc:Fallback xmlns="">
          <p:pic>
            <p:nvPicPr>
              <p:cNvPr id="315" name="Písanie rukou 314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0760749" y="3261261"/>
                <a:ext cx="301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14" name="Písanie rukou 313"/>
              <p14:cNvContentPartPr/>
              <p14:nvPr/>
            </p14:nvContentPartPr>
            <p14:xfrm>
              <a:off x="7779240" y="819021"/>
              <a:ext cx="349" cy="435"/>
            </p14:xfrm>
          </p:contentPart>
        </mc:Choice>
        <mc:Fallback xmlns="">
          <p:pic>
            <p:nvPicPr>
              <p:cNvPr id="314" name="Písanie rukou 313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771213" y="809016"/>
                <a:ext cx="16403" cy="20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42" name="Písanie rukou 341"/>
              <p14:cNvContentPartPr/>
              <p14:nvPr/>
            </p14:nvContentPartPr>
            <p14:xfrm>
              <a:off x="5653800" y="1627941"/>
              <a:ext cx="1364389" cy="2354835"/>
            </p14:xfrm>
          </p:contentPart>
        </mc:Choice>
        <mc:Fallback xmlns="">
          <p:pic>
            <p:nvPicPr>
              <p:cNvPr id="342" name="Písanie rukou 341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644440" y="1618581"/>
                <a:ext cx="1383109" cy="2373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43" name="Písanie rukou 342"/>
              <p14:cNvContentPartPr/>
              <p14:nvPr/>
            </p14:nvContentPartPr>
            <p14:xfrm>
              <a:off x="6103440" y="2389701"/>
              <a:ext cx="312829" cy="1280595"/>
            </p14:xfrm>
          </p:contentPart>
        </mc:Choice>
        <mc:Fallback xmlns="">
          <p:pic>
            <p:nvPicPr>
              <p:cNvPr id="343" name="Písanie rukou 342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94080" y="2380340"/>
                <a:ext cx="331548" cy="1299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44" name="Písanie rukou 343"/>
              <p14:cNvContentPartPr/>
              <p14:nvPr/>
            </p14:nvContentPartPr>
            <p14:xfrm>
              <a:off x="6233040" y="2808741"/>
              <a:ext cx="152629" cy="610275"/>
            </p14:xfrm>
          </p:contentPart>
        </mc:Choice>
        <mc:Fallback xmlns="">
          <p:pic>
            <p:nvPicPr>
              <p:cNvPr id="344" name="Písanie rukou 343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223681" y="2799380"/>
                <a:ext cx="171348" cy="6289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45" name="Písanie rukou 344"/>
              <p14:cNvContentPartPr/>
              <p14:nvPr/>
            </p14:nvContentPartPr>
            <p14:xfrm>
              <a:off x="6742080" y="3220941"/>
              <a:ext cx="349" cy="435"/>
            </p14:xfrm>
          </p:contentPart>
        </mc:Choice>
        <mc:Fallback xmlns="">
          <p:pic>
            <p:nvPicPr>
              <p:cNvPr id="345" name="Písanie rukou 344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730563" y="3206586"/>
                <a:ext cx="23383" cy="29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3" name="Písanie rukou 2"/>
              <p14:cNvContentPartPr/>
              <p14:nvPr/>
            </p14:nvContentPartPr>
            <p14:xfrm>
              <a:off x="8511480" y="3665160"/>
              <a:ext cx="168120" cy="747360"/>
            </p14:xfrm>
          </p:contentPart>
        </mc:Choice>
        <mc:Fallback>
          <p:pic>
            <p:nvPicPr>
              <p:cNvPr id="3" name="Písanie rukou 2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502120" y="3655800"/>
                <a:ext cx="186840" cy="76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" name="Písanie rukou 5"/>
              <p14:cNvContentPartPr/>
              <p14:nvPr/>
            </p14:nvContentPartPr>
            <p14:xfrm>
              <a:off x="6292573" y="2514524"/>
              <a:ext cx="360" cy="360"/>
            </p14:xfrm>
          </p:contentPart>
        </mc:Choice>
        <mc:Fallback>
          <p:pic>
            <p:nvPicPr>
              <p:cNvPr id="6" name="Písanie rukou 5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80693" y="250264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10" name="Písanie rukou 9"/>
              <p14:cNvContentPartPr/>
              <p14:nvPr/>
            </p14:nvContentPartPr>
            <p14:xfrm>
              <a:off x="8421973" y="4944884"/>
              <a:ext cx="360" cy="360"/>
            </p14:xfrm>
          </p:contentPart>
        </mc:Choice>
        <mc:Fallback>
          <p:pic>
            <p:nvPicPr>
              <p:cNvPr id="10" name="Písanie rukou 9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410093" y="493300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2" name="Písanie rukou 11"/>
              <p14:cNvContentPartPr/>
              <p14:nvPr/>
            </p14:nvContentPartPr>
            <p14:xfrm>
              <a:off x="8337733" y="5053244"/>
              <a:ext cx="360" cy="360"/>
            </p14:xfrm>
          </p:contentPart>
        </mc:Choice>
        <mc:Fallback>
          <p:pic>
            <p:nvPicPr>
              <p:cNvPr id="12" name="Písanie rukou 11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325853" y="5041364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792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2A12DE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79678" y="775463"/>
            <a:ext cx="8610600" cy="1293028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Ďakujem za </a:t>
            </a:r>
            <a:r>
              <a:rPr lang="sk-SK" dirty="0" smtClean="0">
                <a:solidFill>
                  <a:srgbClr val="FFFF00"/>
                </a:solidFill>
              </a:rPr>
              <a:t/>
            </a:r>
            <a:br>
              <a:rPr lang="sk-SK" dirty="0" smtClean="0">
                <a:solidFill>
                  <a:srgbClr val="FFFF00"/>
                </a:solidFill>
              </a:rPr>
            </a:br>
            <a:r>
              <a:rPr lang="sk-SK" dirty="0" smtClean="0">
                <a:solidFill>
                  <a:srgbClr val="FFFF00"/>
                </a:solidFill>
                <a:latin typeface="Bauhaus 93" panose="04030905020B02020C02" pitchFamily="82" charset="0"/>
              </a:rPr>
              <a:t>pozornosť</a:t>
            </a:r>
            <a:endParaRPr lang="sk-SK" dirty="0">
              <a:solidFill>
                <a:srgbClr val="FFFF00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AutoShape 2" descr="Výsledok vyhľadávania obrázkov pre dopyt r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Usmiata tvár 6"/>
          <p:cNvSpPr/>
          <p:nvPr/>
        </p:nvSpPr>
        <p:spPr>
          <a:xfrm>
            <a:off x="2649279" y="471986"/>
            <a:ext cx="4157330" cy="3694813"/>
          </a:xfrm>
          <a:prstGeom prst="smileyFace">
            <a:avLst>
              <a:gd name="adj" fmla="val 4653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Slza 7"/>
          <p:cNvSpPr/>
          <p:nvPr/>
        </p:nvSpPr>
        <p:spPr>
          <a:xfrm rot="219818">
            <a:off x="1668426" y="1688602"/>
            <a:ext cx="2208028" cy="2211572"/>
          </a:xfrm>
          <a:prstGeom prst="teardrop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glow rad="228600">
              <a:srgbClr val="6699FF">
                <a:alpha val="4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Slza 9"/>
          <p:cNvSpPr/>
          <p:nvPr/>
        </p:nvSpPr>
        <p:spPr>
          <a:xfrm rot="15496105">
            <a:off x="5780964" y="1504137"/>
            <a:ext cx="2208028" cy="2211572"/>
          </a:xfrm>
          <a:prstGeom prst="teardrop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glow rad="228600">
              <a:srgbClr val="6699FF">
                <a:alpha val="4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Rám 5"/>
          <p:cNvSpPr/>
          <p:nvPr/>
        </p:nvSpPr>
        <p:spPr>
          <a:xfrm>
            <a:off x="0" y="-586854"/>
            <a:ext cx="12192000" cy="7444853"/>
          </a:xfrm>
          <a:prstGeom prst="frame">
            <a:avLst/>
          </a:prstGeom>
          <a:solidFill>
            <a:srgbClr val="00B0F0"/>
          </a:solidFill>
          <a:ln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7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50816" y="1738297"/>
            <a:ext cx="3011832" cy="1825096"/>
          </a:xfrm>
        </p:spPr>
        <p:txBody>
          <a:bodyPr/>
          <a:lstStyle/>
          <a:p>
            <a:r>
              <a:rPr lang="sk-SK" dirty="0" smtClean="0">
                <a:latin typeface="Blackadder ITC" panose="04020505051007020D02" pitchFamily="82" charset="0"/>
              </a:rPr>
              <a:t>voda</a:t>
            </a:r>
            <a:endParaRPr lang="sk-SK" dirty="0">
              <a:latin typeface="Blackadder ITC" panose="04020505051007020D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48696" y="3742706"/>
            <a:ext cx="7014519" cy="68580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>
                <a:latin typeface="Bahnschrift Light Condensed" panose="020B0502040204020203" pitchFamily="34" charset="0"/>
              </a:rPr>
              <a:t>                       Lukáš Chudý MELČICE-LIESKOVE-ŠKOLA JANA SMREKA</a:t>
            </a:r>
          </a:p>
          <a:p>
            <a:r>
              <a:rPr lang="sk-SK" dirty="0">
                <a:latin typeface="Bahnschrift Light Condensed" panose="020B0502040204020203" pitchFamily="34" charset="0"/>
              </a:rPr>
              <a:t>	</a:t>
            </a:r>
            <a:r>
              <a:rPr lang="sk-SK" dirty="0" smtClean="0">
                <a:latin typeface="Bahnschrift Light Condensed" panose="020B0502040204020203" pitchFamily="34" charset="0"/>
              </a:rPr>
              <a:t>		       6.B</a:t>
            </a:r>
            <a:endParaRPr lang="sk-SK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6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text 6"/>
          <p:cNvSpPr>
            <a:spLocks noGrp="1"/>
          </p:cNvSpPr>
          <p:nvPr>
            <p:ph type="body" sz="half" idx="2"/>
          </p:nvPr>
        </p:nvSpPr>
        <p:spPr>
          <a:xfrm>
            <a:off x="401595" y="388236"/>
            <a:ext cx="4114800" cy="6273821"/>
          </a:xfrm>
        </p:spPr>
        <p:txBody>
          <a:bodyPr>
            <a:normAutofit/>
          </a:bodyPr>
          <a:lstStyle/>
          <a:p>
            <a:r>
              <a:rPr lang="sk-SK" sz="5400" dirty="0" smtClean="0"/>
              <a:t>Voda je všade okolo nás . Aj v našom tele , a </a:t>
            </a:r>
            <a:r>
              <a:rPr lang="sk-SK" sz="5400" dirty="0" err="1" smtClean="0"/>
              <a:t>tvorý</a:t>
            </a:r>
            <a:endParaRPr lang="sk-SK" sz="5400" dirty="0" smtClean="0"/>
          </a:p>
          <a:p>
            <a:r>
              <a:rPr lang="sk-SK" sz="5400" dirty="0" smtClean="0"/>
              <a:t>70% nášho tela.</a:t>
            </a:r>
            <a:endParaRPr lang="sk-SK" sz="5400" dirty="0"/>
          </a:p>
        </p:txBody>
      </p:sp>
      <p:pic>
        <p:nvPicPr>
          <p:cNvPr id="1026" name="Picture 2" descr="Výsledok vyhľadávania obrázkov pre dopyt VODA v ludskom te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1390736"/>
            <a:ext cx="6510337" cy="418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38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220575" y="480990"/>
            <a:ext cx="4689389" cy="5834450"/>
          </a:xfrm>
        </p:spPr>
        <p:txBody>
          <a:bodyPr>
            <a:normAutofit/>
          </a:bodyPr>
          <a:lstStyle/>
          <a:p>
            <a:r>
              <a:rPr lang="sk-SK" sz="2400" dirty="0" smtClean="0"/>
              <a:t>Voda je </a:t>
            </a:r>
            <a:r>
              <a:rPr lang="sk-SK" sz="2400" dirty="0"/>
              <a:t>základnou podmienkou pre existenciu života na Zemi. Za normálnej teploty </a:t>
            </a:r>
            <a:r>
              <a:rPr lang="sk-SK" sz="2400" dirty="0" smtClean="0"/>
              <a:t>je </a:t>
            </a:r>
            <a:r>
              <a:rPr lang="sk-SK" sz="2400" dirty="0"/>
              <a:t>to bezfarebná, </a:t>
            </a:r>
            <a:r>
              <a:rPr lang="sk-SK" sz="2400" dirty="0" smtClean="0"/>
              <a:t>kvapalina </a:t>
            </a:r>
            <a:r>
              <a:rPr lang="sk-SK" sz="2400" dirty="0"/>
              <a:t>bez zápachu a chuti. V prírode sa vyskytuje v troch skupenstvách: v pevnom (sneh, ľad), v kvapalnom (voda) a v plynnom (vodná para).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943" y="1"/>
            <a:ext cx="3495933" cy="2476286"/>
          </a:xfrm>
          <a:prstGeom prst="rect">
            <a:avLst/>
          </a:prstGeom>
        </p:spPr>
      </p:pic>
      <p:pic>
        <p:nvPicPr>
          <p:cNvPr id="2050" name="Picture 2" descr="Výsledok vyhľadávania obrázkov pre dopyt V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877" y="1"/>
            <a:ext cx="3641124" cy="20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ok vyhľadávania obrázkov pre dopyt VO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42" y="2476288"/>
            <a:ext cx="6844615" cy="337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5337" y="987856"/>
            <a:ext cx="7051670" cy="4994933"/>
          </a:xfrm>
          <a:prstGeom prst="rect">
            <a:avLst/>
          </a:prstGeo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568235" y="987856"/>
            <a:ext cx="4114800" cy="4599781"/>
          </a:xfrm>
        </p:spPr>
        <p:txBody>
          <a:bodyPr>
            <a:normAutofit fontScale="62500" lnSpcReduction="20000"/>
          </a:bodyPr>
          <a:lstStyle/>
          <a:p>
            <a:r>
              <a:rPr lang="sk-SK" sz="4000" dirty="0" smtClean="0"/>
              <a:t>Voda </a:t>
            </a:r>
            <a:r>
              <a:rPr lang="sk-SK" sz="4000" dirty="0" smtClean="0"/>
              <a:t>je dobrým rozpúšťadlom</a:t>
            </a:r>
            <a:r>
              <a:rPr lang="sk-SK" sz="4000" dirty="0"/>
              <a:t>. Zem je planéta s druhým najväčším obsahom vody v Slnečnej sústave. Voda sa tu nachádza vo všetkých troch jej skupenstvách. Pokrýva okolo 71% jej povrchu, z toho 97% tvoria oceány, rieky, jazerá, moria, 2% zaberajú ľadovce a 1% zaberá voda v jaskyniach a v horninách.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29534222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243840"/>
            <a:ext cx="4114800" cy="502919"/>
          </a:xfrm>
        </p:spPr>
        <p:txBody>
          <a:bodyPr>
            <a:normAutofit fontScale="90000"/>
          </a:bodyPr>
          <a:lstStyle/>
          <a:p>
            <a:r>
              <a:rPr lang="sk-SK" dirty="0"/>
              <a:t>Druhy vôd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3903" y="668378"/>
            <a:ext cx="6997346" cy="3498673"/>
          </a:xfrm>
          <a:prstGeom prst="rect">
            <a:avLst/>
          </a:prstGeo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502920" y="655319"/>
            <a:ext cx="4114800" cy="5563365"/>
          </a:xfrm>
        </p:spPr>
        <p:txBody>
          <a:bodyPr>
            <a:normAutofit/>
          </a:bodyPr>
          <a:lstStyle/>
          <a:p>
            <a:r>
              <a:rPr lang="sk-SK" sz="3200" dirty="0"/>
              <a:t>Destilovaná – je zbavená minerálnych látok</a:t>
            </a:r>
          </a:p>
          <a:p>
            <a:r>
              <a:rPr lang="sk-SK" sz="3200" dirty="0"/>
              <a:t>Mäkká – obsahuje málo minerálnych látok</a:t>
            </a:r>
          </a:p>
          <a:p>
            <a:r>
              <a:rPr lang="sk-SK" sz="3200" dirty="0"/>
              <a:t>Tvrdá – z podzemných prameňov, obsahuje viac minerálnych </a:t>
            </a:r>
            <a:r>
              <a:rPr lang="sk-SK" sz="3200" dirty="0" smtClean="0"/>
              <a:t>látok.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16156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2109" y="272142"/>
            <a:ext cx="4114800" cy="474617"/>
          </a:xfrm>
        </p:spPr>
        <p:txBody>
          <a:bodyPr>
            <a:normAutofit fontScale="90000"/>
          </a:bodyPr>
          <a:lstStyle/>
          <a:p>
            <a:r>
              <a:rPr lang="sk-SK" dirty="0"/>
              <a:t>Sladká voda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863" y="1332411"/>
            <a:ext cx="6510337" cy="4340224"/>
          </a:xfrm>
          <a:prstGeom prst="rect">
            <a:avLst/>
          </a:prstGeo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143691" y="1332411"/>
            <a:ext cx="4682555" cy="5160593"/>
          </a:xfrm>
        </p:spPr>
        <p:txBody>
          <a:bodyPr>
            <a:normAutofit/>
          </a:bodyPr>
          <a:lstStyle/>
          <a:p>
            <a:r>
              <a:rPr lang="sk-SK" sz="2000" dirty="0">
                <a:latin typeface="Bernard MT Condensed" panose="02050806060905020404" pitchFamily="18" charset="0"/>
              </a:rPr>
              <a:t>Sladká voda je voda prirodzene sa vyskytujúca na povrchu zeme, zvyčajne v potokoch, riekach, rybníkoch, jazerách, rašeliniskách a v podzemí v kolektoroch podzemnej vody a podzemných riekach. Sladké vody sa vyznačujú </a:t>
            </a:r>
            <a:r>
              <a:rPr lang="sk-SK" sz="2000" dirty="0" smtClean="0">
                <a:latin typeface="Bernard MT Condensed" panose="02050806060905020404" pitchFamily="18" charset="0"/>
              </a:rPr>
              <a:t>tým </a:t>
            </a:r>
            <a:r>
              <a:rPr lang="sk-SK" sz="2000" dirty="0">
                <a:latin typeface="Bernard MT Condensed" panose="02050806060905020404" pitchFamily="18" charset="0"/>
              </a:rPr>
              <a:t>na rozdiel od vody morskej, ktorá je slaná vďaka vysokej koncentrácii rozpustených </a:t>
            </a:r>
            <a:r>
              <a:rPr lang="sk-SK" sz="2000" dirty="0" smtClean="0">
                <a:latin typeface="Bernard MT Condensed" panose="02050806060905020404" pitchFamily="18" charset="0"/>
              </a:rPr>
              <a:t>solí. </a:t>
            </a:r>
            <a:r>
              <a:rPr lang="sk-SK" sz="2000" dirty="0">
                <a:latin typeface="Bernard MT Condensed" panose="02050806060905020404" pitchFamily="18" charset="0"/>
              </a:rPr>
              <a:t>Sladká voda môže byť pitná, ale aj úžitková, ak je znečistená. Veľké množstvo sladkej vody na Zemi je viazané v ľadovcoch, predovšetkým kontinentálnych, v Antarktíde a Grónsku.</a:t>
            </a: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662775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7938" y="253599"/>
            <a:ext cx="4114800" cy="524691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Kolobeh vody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582" y="778290"/>
            <a:ext cx="6510337" cy="4529678"/>
          </a:xfrm>
          <a:prstGeom prst="rect">
            <a:avLst/>
          </a:prstGeo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0" y="862149"/>
            <a:ext cx="4995582" cy="5995851"/>
          </a:xfrm>
        </p:spPr>
        <p:txBody>
          <a:bodyPr>
            <a:normAutofit/>
          </a:bodyPr>
          <a:lstStyle/>
          <a:p>
            <a:r>
              <a:rPr lang="sk-SK" sz="3200" dirty="0" smtClean="0">
                <a:latin typeface="Bahnschrift Light SemiCondensed" panose="020B0502040204020203" pitchFamily="34" charset="0"/>
              </a:rPr>
              <a:t>Kolobeh vody prebieha takto:</a:t>
            </a:r>
            <a:endParaRPr lang="sk-SK" sz="32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0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360" y="378822"/>
            <a:ext cx="4114800" cy="616131"/>
          </a:xfrm>
        </p:spPr>
        <p:txBody>
          <a:bodyPr/>
          <a:lstStyle/>
          <a:p>
            <a:r>
              <a:rPr lang="sk-SK" dirty="0" smtClean="0"/>
              <a:t>moria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863" y="1313478"/>
            <a:ext cx="6510337" cy="4337406"/>
          </a:xfrm>
          <a:prstGeom prst="rect">
            <a:avLst/>
          </a:prstGeo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346166" y="1313478"/>
            <a:ext cx="4114800" cy="5335516"/>
          </a:xfrm>
        </p:spPr>
        <p:txBody>
          <a:bodyPr>
            <a:normAutofit/>
          </a:bodyPr>
          <a:lstStyle/>
          <a:p>
            <a:r>
              <a:rPr lang="sk-SK" sz="3600" dirty="0">
                <a:latin typeface="Bauhaus 93" panose="04030905020B02020C02" pitchFamily="82" charset="0"/>
              </a:rPr>
              <a:t>More je „časť oceána, rôznym spôsobom obklopená súšou alebo vyvýšeninami oceánskeho dna, líšiaca sa od otvoreného </a:t>
            </a:r>
            <a:r>
              <a:rPr lang="sk-SK" sz="3600" dirty="0" smtClean="0">
                <a:latin typeface="Bauhaus 93" panose="04030905020B02020C02" pitchFamily="82" charset="0"/>
              </a:rPr>
              <a:t>oceána.</a:t>
            </a:r>
            <a:endParaRPr lang="sk-SK" sz="36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ýpary">
  <a:themeElements>
    <a:clrScheme name="Výpary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ýpary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ýpary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332</Words>
  <Application>Microsoft Office PowerPoint</Application>
  <PresentationFormat>Širokouhlá</PresentationFormat>
  <Paragraphs>19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21" baseType="lpstr">
      <vt:lpstr>Algerian</vt:lpstr>
      <vt:lpstr>Arial</vt:lpstr>
      <vt:lpstr>Bahnschrift Light Condensed</vt:lpstr>
      <vt:lpstr>Bahnschrift Light SemiCondensed</vt:lpstr>
      <vt:lpstr>Bauhaus 93</vt:lpstr>
      <vt:lpstr>Bernard MT Condensed</vt:lpstr>
      <vt:lpstr>Blackadder ITC</vt:lpstr>
      <vt:lpstr>Century Gothic</vt:lpstr>
      <vt:lpstr>Výpary</vt:lpstr>
      <vt:lpstr>Prezentácia programu PowerPoint</vt:lpstr>
      <vt:lpstr>voda</vt:lpstr>
      <vt:lpstr>Prezentácia programu PowerPoint</vt:lpstr>
      <vt:lpstr>Prezentácia programu PowerPoint</vt:lpstr>
      <vt:lpstr>Prezentácia programu PowerPoint</vt:lpstr>
      <vt:lpstr>Druhy vôd</vt:lpstr>
      <vt:lpstr>Sladká voda</vt:lpstr>
      <vt:lpstr>Kolobeh vody</vt:lpstr>
      <vt:lpstr>moria</vt:lpstr>
      <vt:lpstr>Prezentácia programu PowerPoint</vt:lpstr>
      <vt:lpstr>Prezentácia programu PowerPoint</vt:lpstr>
      <vt:lpstr>Ďakujem za 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</dc:title>
  <dc:creator>skola</dc:creator>
  <cp:lastModifiedBy>skola</cp:lastModifiedBy>
  <cp:revision>25</cp:revision>
  <dcterms:created xsi:type="dcterms:W3CDTF">2019-11-27T11:30:07Z</dcterms:created>
  <dcterms:modified xsi:type="dcterms:W3CDTF">2020-01-15T11:46:08Z</dcterms:modified>
</cp:coreProperties>
</file>