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72" r:id="rId12"/>
    <p:sldId id="273" r:id="rId13"/>
    <p:sldId id="275" r:id="rId14"/>
    <p:sldId id="276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0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666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809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837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5981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134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46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30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60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70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22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15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5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694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94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78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0DEE7-69C3-4ECE-A6AB-A87A64641DE4}" type="datetimeFigureOut">
              <a:rPr lang="pl-PL" smtClean="0"/>
              <a:t>08.06.2021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5A92A98-AE5D-4043-8038-8FF4D0537A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24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855" y="1261331"/>
            <a:ext cx="3497565" cy="300266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pl-PL" sz="3400" dirty="0"/>
              <a:t>Akcja społeczna w schronisku </a:t>
            </a:r>
            <a:br>
              <a:rPr lang="pl-PL" sz="3400" dirty="0"/>
            </a:br>
            <a:r>
              <a:rPr lang="pl-PL" sz="3400" dirty="0"/>
              <a:t>w Korabiewicach wolontariuszy </a:t>
            </a:r>
            <a:br>
              <a:rPr lang="pl-PL" sz="3400" dirty="0"/>
            </a:br>
            <a:r>
              <a:rPr lang="pl-PL" sz="3400" dirty="0"/>
              <a:t>z 8G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EE3B9D8-336C-41C5-81CD-3A4350D2F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3" y="2176616"/>
            <a:ext cx="4887354" cy="25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77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8" y="4473226"/>
            <a:ext cx="8288035" cy="1096650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8" y="5569874"/>
            <a:ext cx="8288035" cy="700085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FC8BA45-78FB-46C0-8A48-608DA713D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"/>
          <a:stretch/>
        </p:blipFill>
        <p:spPr>
          <a:xfrm rot="5400000">
            <a:off x="540056" y="1903007"/>
            <a:ext cx="3635025" cy="2743200"/>
          </a:xfrm>
          <a:prstGeom prst="rect">
            <a:avLst/>
          </a:prstGeom>
        </p:spPr>
      </p:pic>
      <p:pic>
        <p:nvPicPr>
          <p:cNvPr id="9" name="Obraz 8" descr="Obraz zawierający zewnętrzne&#10;&#10;Opis wygenerowany automatycznie">
            <a:extLst>
              <a:ext uri="{FF2B5EF4-FFF2-40B4-BE49-F238E27FC236}">
                <a16:creationId xmlns:a16="http://schemas.microsoft.com/office/drawing/2014/main" id="{C7884D71-D840-4F92-A936-AB2C5C79D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"/>
          <a:stretch/>
        </p:blipFill>
        <p:spPr>
          <a:xfrm rot="5400000">
            <a:off x="3364118" y="1903007"/>
            <a:ext cx="3635025" cy="2743200"/>
          </a:xfrm>
          <a:prstGeom prst="rect">
            <a:avLst/>
          </a:prstGeom>
        </p:spPr>
      </p:pic>
      <p:pic>
        <p:nvPicPr>
          <p:cNvPr id="11" name="Obraz 10" descr="Obraz zawierający osoba&#10;&#10;Opis wygenerowany automatycznie">
            <a:extLst>
              <a:ext uri="{FF2B5EF4-FFF2-40B4-BE49-F238E27FC236}">
                <a16:creationId xmlns:a16="http://schemas.microsoft.com/office/drawing/2014/main" id="{EA1A0DFC-54B9-4597-9545-8E6A83F5E4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"/>
          <a:stretch/>
        </p:blipFill>
        <p:spPr>
          <a:xfrm rot="5400000">
            <a:off x="6180020" y="1911167"/>
            <a:ext cx="365134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0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5" name="Obraz 4" descr="Obraz zawierający trawa, drzewo, zewnętrzne, niebo&#10;&#10;Opis wygenerowany automatycznie">
            <a:extLst>
              <a:ext uri="{FF2B5EF4-FFF2-40B4-BE49-F238E27FC236}">
                <a16:creationId xmlns:a16="http://schemas.microsoft.com/office/drawing/2014/main" id="{CC036FCA-5CAD-4E85-BBCC-6900AF03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r="2" b="34629"/>
          <a:stretch/>
        </p:blipFill>
        <p:spPr>
          <a:xfrm>
            <a:off x="658673" y="1233173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5496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5" name="Obraz 4" descr="Obraz zawierający zewnętrzne, niebo, trawa, podłoże&#10;&#10;Opis wygenerowany automatycznie">
            <a:extLst>
              <a:ext uri="{FF2B5EF4-FFF2-40B4-BE49-F238E27FC236}">
                <a16:creationId xmlns:a16="http://schemas.microsoft.com/office/drawing/2014/main" id="{0BC066F0-6B81-4208-B20E-87C3EEE83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 r="2" b="25922"/>
          <a:stretch/>
        </p:blipFill>
        <p:spPr>
          <a:xfrm>
            <a:off x="695995" y="1611487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651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5" name="Obraz 4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00E1F36A-5FAF-4A8F-8885-CD89502C9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6" b="32445"/>
          <a:stretch/>
        </p:blipFill>
        <p:spPr>
          <a:xfrm rot="10800000">
            <a:off x="985969" y="1611487"/>
            <a:ext cx="8288033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2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8" y="4473226"/>
            <a:ext cx="8288035" cy="1096650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8" y="5569874"/>
            <a:ext cx="8288035" cy="700085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11" name="Obraz 10" descr="Obraz zawierający zewnętrzne, ssak, kot&#10;&#10;Opis wygenerowany automatycznie">
            <a:extLst>
              <a:ext uri="{FF2B5EF4-FFF2-40B4-BE49-F238E27FC236}">
                <a16:creationId xmlns:a16="http://schemas.microsoft.com/office/drawing/2014/main" id="{53AD7CDE-CB66-4660-B001-F99777EEE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r="5" b="14235"/>
          <a:stretch/>
        </p:blipFill>
        <p:spPr>
          <a:xfrm rot="5400000">
            <a:off x="215418" y="2228881"/>
            <a:ext cx="3635025" cy="1950314"/>
          </a:xfrm>
          <a:prstGeom prst="rect">
            <a:avLst/>
          </a:prstGeom>
        </p:spPr>
      </p:pic>
      <p:pic>
        <p:nvPicPr>
          <p:cNvPr id="9" name="Obraz 8" descr="Obraz zawierający tekst, urządzenie, pomiar&#10;&#10;Opis wygenerowany automatycznie">
            <a:extLst>
              <a:ext uri="{FF2B5EF4-FFF2-40B4-BE49-F238E27FC236}">
                <a16:creationId xmlns:a16="http://schemas.microsoft.com/office/drawing/2014/main" id="{988C77AC-4B7A-43F9-89E2-643B1CC47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5" b="14557"/>
          <a:stretch/>
        </p:blipFill>
        <p:spPr>
          <a:xfrm rot="5400000">
            <a:off x="2313252" y="2237662"/>
            <a:ext cx="3635025" cy="193275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5E72395-C8A6-4032-BA3A-FE033C7C19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5" r="5" b="4522"/>
          <a:stretch/>
        </p:blipFill>
        <p:spPr>
          <a:xfrm rot="5400000">
            <a:off x="4376102" y="2230266"/>
            <a:ext cx="3635025" cy="1947546"/>
          </a:xfrm>
          <a:prstGeom prst="rect">
            <a:avLst/>
          </a:prstGeom>
        </p:spPr>
      </p:pic>
      <p:pic>
        <p:nvPicPr>
          <p:cNvPr id="7" name="Obraz 6" descr="Obraz zawierający trawa, zewnętrzne, materiały budowlane, kamień&#10;&#10;Opis wygenerowany automatycznie">
            <a:extLst>
              <a:ext uri="{FF2B5EF4-FFF2-40B4-BE49-F238E27FC236}">
                <a16:creationId xmlns:a16="http://schemas.microsoft.com/office/drawing/2014/main" id="{3B0233E0-3AEB-4098-980F-911EBE115B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 r="5" b="7581"/>
          <a:stretch/>
        </p:blipFill>
        <p:spPr>
          <a:xfrm rot="5400000">
            <a:off x="6452848" y="2223766"/>
            <a:ext cx="3635025" cy="19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5" name="Obraz 4" descr="Obraz zawierający podłoże, zewnętrzne, niebo, osoba&#10;&#10;Opis wygenerowany automatycznie">
            <a:extLst>
              <a:ext uri="{FF2B5EF4-FFF2-40B4-BE49-F238E27FC236}">
                <a16:creationId xmlns:a16="http://schemas.microsoft.com/office/drawing/2014/main" id="{D3EC48BD-78D2-4DC3-B0C8-D65BBAC6E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0" b="11182"/>
          <a:stretch/>
        </p:blipFill>
        <p:spPr>
          <a:xfrm>
            <a:off x="985969" y="1233173"/>
            <a:ext cx="8288033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5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7342" y="3922942"/>
            <a:ext cx="7766936" cy="1646302"/>
          </a:xfrm>
        </p:spPr>
        <p:txBody>
          <a:bodyPr/>
          <a:lstStyle/>
          <a:p>
            <a:pPr algn="l"/>
            <a:r>
              <a:rPr lang="pl-PL" sz="3200" dirty="0"/>
              <a:t>W akcji wzięli udział:</a:t>
            </a:r>
            <a:br>
              <a:rPr lang="pl-PL" sz="3200" dirty="0"/>
            </a:br>
            <a:r>
              <a:rPr lang="pl-PL" sz="3200" dirty="0"/>
              <a:t>- Michał Paradowski,</a:t>
            </a:r>
            <a:br>
              <a:rPr lang="pl-PL" sz="3200" dirty="0"/>
            </a:br>
            <a:r>
              <a:rPr lang="pl-PL" sz="3200" dirty="0"/>
              <a:t>- Jagoda </a:t>
            </a:r>
            <a:r>
              <a:rPr lang="pl-PL" sz="3200" dirty="0" err="1"/>
              <a:t>Pieniak</a:t>
            </a:r>
            <a:r>
              <a:rPr lang="pl-PL" sz="3200" dirty="0"/>
              <a:t>,</a:t>
            </a:r>
            <a:br>
              <a:rPr lang="pl-PL" sz="3200" dirty="0"/>
            </a:br>
            <a:r>
              <a:rPr lang="pl-PL" sz="3200" dirty="0"/>
              <a:t>- Mateusz </a:t>
            </a:r>
            <a:r>
              <a:rPr lang="pl-PL" sz="3200" dirty="0" err="1"/>
              <a:t>Szwyngel</a:t>
            </a:r>
            <a:r>
              <a:rPr lang="pl-PL" sz="3200" dirty="0"/>
              <a:t>,</a:t>
            </a:r>
            <a:br>
              <a:rPr lang="pl-PL" sz="3200" dirty="0"/>
            </a:br>
            <a:r>
              <a:rPr lang="pl-PL" sz="3200" dirty="0"/>
              <a:t>- Mikołaj Klukowski,</a:t>
            </a:r>
            <a:br>
              <a:rPr lang="pl-PL" sz="3200" dirty="0"/>
            </a:br>
            <a:r>
              <a:rPr lang="pl-PL" sz="3200" dirty="0"/>
              <a:t>- Staś Ożarek,</a:t>
            </a:r>
            <a:br>
              <a:rPr lang="pl-PL" sz="3200" dirty="0"/>
            </a:br>
            <a:r>
              <a:rPr lang="pl-PL" sz="3200" dirty="0"/>
              <a:t>- Mateusz Lewandowski,</a:t>
            </a:r>
            <a:br>
              <a:rPr lang="pl-PL" sz="3200" dirty="0"/>
            </a:br>
            <a:r>
              <a:rPr lang="pl-PL" sz="3200" dirty="0"/>
              <a:t>- Bartek Mozyrko.</a:t>
            </a:r>
          </a:p>
        </p:txBody>
      </p:sp>
    </p:spTree>
    <p:extLst>
      <p:ext uri="{BB962C8B-B14F-4D97-AF65-F5344CB8AC3E}">
        <p14:creationId xmlns:p14="http://schemas.microsoft.com/office/powerpoint/2010/main" val="297328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5" name="Obraz 4" descr="Obraz zawierający trawa, niebo, zewnętrzne, stojące&#10;&#10;Opis wygenerowany automatycznie">
            <a:extLst>
              <a:ext uri="{FF2B5EF4-FFF2-40B4-BE49-F238E27FC236}">
                <a16:creationId xmlns:a16="http://schemas.microsoft.com/office/drawing/2014/main" id="{C4F73502-2D82-4D2B-9F2B-276E20DEB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6" b="16215"/>
          <a:stretch/>
        </p:blipFill>
        <p:spPr>
          <a:xfrm>
            <a:off x="985969" y="1233173"/>
            <a:ext cx="8288033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8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drzewo, zewnętrzne, maszyna rolnicza&#10;&#10;Opis wygenerowany automatycznie">
            <a:extLst>
              <a:ext uri="{FF2B5EF4-FFF2-40B4-BE49-F238E27FC236}">
                <a16:creationId xmlns:a16="http://schemas.microsoft.com/office/drawing/2014/main" id="{9AAFBD0B-A4FC-4811-BA5F-0A1FFB3AD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2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5" name="Obraz 4" descr="Obraz zawierający trawa, zewnętrzne, drzewo, niebo&#10;&#10;Opis wygenerowany automatycznie">
            <a:extLst>
              <a:ext uri="{FF2B5EF4-FFF2-40B4-BE49-F238E27FC236}">
                <a16:creationId xmlns:a16="http://schemas.microsoft.com/office/drawing/2014/main" id="{CB13722F-4B7D-4F6B-A278-D491019EA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8" b="10234"/>
          <a:stretch/>
        </p:blipFill>
        <p:spPr>
          <a:xfrm>
            <a:off x="985969" y="1386526"/>
            <a:ext cx="8288033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3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zewnętrzne, niebo&#10;&#10;Opis wygenerowany automatycznie">
            <a:extLst>
              <a:ext uri="{FF2B5EF4-FFF2-40B4-BE49-F238E27FC236}">
                <a16:creationId xmlns:a16="http://schemas.microsoft.com/office/drawing/2014/main" id="{50AC68C7-4343-4287-81A8-0BFC6C997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8803" r="4183" b="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pl-PL" sz="4800" dirty="0"/>
              <a:t>Odpoczynek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endParaRPr lang="pl-PL" sz="16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128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osoba, trawa, zewnętrzne, transport&#10;&#10;Opis wygenerowany automatycznie">
            <a:extLst>
              <a:ext uri="{FF2B5EF4-FFF2-40B4-BE49-F238E27FC236}">
                <a16:creationId xmlns:a16="http://schemas.microsoft.com/office/drawing/2014/main" id="{8CF6D8AD-C60A-4FD6-94BF-6955E2AC2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7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rawa, zewnętrzne, niebo&#10;&#10;Opis wygenerowany automatycznie">
            <a:extLst>
              <a:ext uri="{FF2B5EF4-FFF2-40B4-BE49-F238E27FC236}">
                <a16:creationId xmlns:a16="http://schemas.microsoft.com/office/drawing/2014/main" id="{992DF74B-AEEB-4F19-ADF5-297766D13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9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8" y="5569874"/>
            <a:ext cx="8288035" cy="471488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7" name="Obraz 6" descr="Obraz zawierający trawa, zewnętrzne, czarny, ssak&#10;&#10;Opis wygenerowany automatycznie">
            <a:extLst>
              <a:ext uri="{FF2B5EF4-FFF2-40B4-BE49-F238E27FC236}">
                <a16:creationId xmlns:a16="http://schemas.microsoft.com/office/drawing/2014/main" id="{A84D1A2A-CF8A-45E9-8953-A2CBBA747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4" b="-3"/>
          <a:stretch/>
        </p:blipFill>
        <p:spPr>
          <a:xfrm rot="5400000">
            <a:off x="1412120" y="1587690"/>
            <a:ext cx="2865404" cy="3176538"/>
          </a:xfrm>
          <a:prstGeom prst="rect">
            <a:avLst/>
          </a:prstGeom>
        </p:spPr>
      </p:pic>
      <p:pic>
        <p:nvPicPr>
          <p:cNvPr id="5" name="Obraz 4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5F5BEA12-B9BA-47C0-BA28-EDEE186D3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r="5480" b="2"/>
          <a:stretch/>
        </p:blipFill>
        <p:spPr>
          <a:xfrm>
            <a:off x="4925616" y="1188097"/>
            <a:ext cx="4037804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6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596E0-30E6-4FFF-93D1-E415DBEB6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473227"/>
            <a:ext cx="8288032" cy="1096648"/>
          </a:xfrm>
        </p:spPr>
        <p:txBody>
          <a:bodyPr>
            <a:normAutofit/>
          </a:bodyPr>
          <a:lstStyle/>
          <a:p>
            <a:pPr algn="l"/>
            <a:endParaRPr lang="pl-PL" sz="4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C28B79-8F78-430E-BC6B-C8021BDD4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569874"/>
            <a:ext cx="8288032" cy="701677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5" name="Obraz 4" descr="Obraz zawierający zewnętrzne, niebo, podłoże, trawa&#10;&#10;Opis wygenerowany automatycznie">
            <a:extLst>
              <a:ext uri="{FF2B5EF4-FFF2-40B4-BE49-F238E27FC236}">
                <a16:creationId xmlns:a16="http://schemas.microsoft.com/office/drawing/2014/main" id="{CF9CD51E-6855-4E64-9888-BAB26FBF1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4" b="29908"/>
          <a:stretch/>
        </p:blipFill>
        <p:spPr>
          <a:xfrm>
            <a:off x="985969" y="1386526"/>
            <a:ext cx="8288033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1732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</TotalTime>
  <Words>52</Words>
  <Application>Microsoft Office PowerPoint</Application>
  <PresentationFormat>Panoramiczny</PresentationFormat>
  <Paragraphs>3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Faseta</vt:lpstr>
      <vt:lpstr>Akcja społeczna w schronisku  w Korabiewicach wolontariuszy  z 8G</vt:lpstr>
      <vt:lpstr>Prezentacja programu PowerPoint</vt:lpstr>
      <vt:lpstr>Prezentacja programu PowerPoint</vt:lpstr>
      <vt:lpstr>Prezentacja programu PowerPoint</vt:lpstr>
      <vt:lpstr>Odpoczynek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akcji wzięli udział: - Michał Paradowski, - Jagoda Pieniak, - Mateusz Szwyngel, - Mikołaj Klukowski, - Staś Ożarek, - Mateusz Lewandowski, - Bartek Mozyrko.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Akcja społeczna w schronisku  w Korabiewicach wolontariuszy  z 8G</dc:title>
  <dc:creator>Bartłomiej Mozyrko</dc:creator>
  <cp:lastModifiedBy>Bartłomiej Mozyrko</cp:lastModifiedBy>
  <cp:revision>2</cp:revision>
  <dcterms:created xsi:type="dcterms:W3CDTF">2021-06-08T19:00:28Z</dcterms:created>
  <dcterms:modified xsi:type="dcterms:W3CDTF">2021-06-08T19:16:01Z</dcterms:modified>
</cp:coreProperties>
</file>